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1269" r:id="rId3"/>
    <p:sldId id="1287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D"/>
    <a:srgbClr val="015A87"/>
    <a:srgbClr val="E6F4FF"/>
    <a:srgbClr val="FA6400"/>
    <a:srgbClr val="D2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5473"/>
  </p:normalViewPr>
  <p:slideViewPr>
    <p:cSldViewPr snapToGrid="0" snapToObjects="1">
      <p:cViewPr varScale="1">
        <p:scale>
          <a:sx n="60" d="100"/>
          <a:sy n="60" d="100"/>
        </p:scale>
        <p:origin x="9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joera Eerland" userId="445536dc-6130-4958-8f4b-c1b135c91453" providerId="ADAL" clId="{E1797A6F-958A-4350-919F-7342F98DD474}"/>
    <pc:docChg chg="custSel modSld">
      <pc:chgData name="Djoera Eerland" userId="445536dc-6130-4958-8f4b-c1b135c91453" providerId="ADAL" clId="{E1797A6F-958A-4350-919F-7342F98DD474}" dt="2024-07-15T13:50:02.945" v="14" actId="313"/>
      <pc:docMkLst>
        <pc:docMk/>
      </pc:docMkLst>
      <pc:sldChg chg="modSp mod">
        <pc:chgData name="Djoera Eerland" userId="445536dc-6130-4958-8f4b-c1b135c91453" providerId="ADAL" clId="{E1797A6F-958A-4350-919F-7342F98DD474}" dt="2024-07-15T13:50:02.945" v="14" actId="313"/>
        <pc:sldMkLst>
          <pc:docMk/>
          <pc:sldMk cId="4093153347" sldId="1269"/>
        </pc:sldMkLst>
        <pc:spChg chg="mod">
          <ac:chgData name="Djoera Eerland" userId="445536dc-6130-4958-8f4b-c1b135c91453" providerId="ADAL" clId="{E1797A6F-958A-4350-919F-7342F98DD474}" dt="2024-07-15T13:50:02.945" v="14" actId="313"/>
          <ac:spMkLst>
            <pc:docMk/>
            <pc:sldMk cId="4093153347" sldId="1269"/>
            <ac:spMk id="12" creationId="{F4D1018B-D966-4F18-B077-C9712FA736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F28E-49C4-F449-A4F5-FCDD1430582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FAEE-6D4D-FC4F-A0CF-35FF1BFE3C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E30C-EDDF-F944-97D0-6BAFFBAA55F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17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13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47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2FA74-D175-4F4F-A0BE-81E73FF5C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BBE8B3-14DF-314B-A12E-4B8031EC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932D2-8A5E-0D41-AFCA-43EEC16B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52CEC-86FB-8946-A63A-92BA5F8F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D9D84-62B6-554A-A91F-52F4620A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3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9F1E3-4239-0345-B9B0-058AE7C3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CA0919-6B0A-D648-8674-E59210483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AEA6BC-605E-9544-A9C5-37227683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149165-C389-CE4B-A919-706BB207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DF63B-4CDB-414D-A407-212939B0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3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91A70E-5EFB-9040-9BC8-38223716F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27100E-3C2C-5342-96E4-65FF23E6D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5DC2EE-E0B7-1142-AB39-20C2C5AC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30956-E807-294A-A93A-D90A9633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CE9DEE-84D1-9947-8A08-5B07E831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26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825499" y="423862"/>
            <a:ext cx="9144001" cy="1056730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3400" b="1">
                <a:solidFill>
                  <a:srgbClr val="FA6400"/>
                </a:solidFill>
                <a:latin typeface="Swiss721BT"/>
                <a:ea typeface="Swiss721BT"/>
                <a:cs typeface="Swiss721BT"/>
                <a:sym typeface="Swiss721BT"/>
              </a:defRPr>
            </a:lvl1pPr>
          </a:lstStyle>
          <a:p>
            <a:r>
              <a:t>Titeltekst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8FD28B-28B3-1C4F-925F-5EF78688F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134" y="6357234"/>
            <a:ext cx="1895049" cy="2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94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8D0C6-2B4E-AC4D-B50E-403FD52F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6838B-A47C-B64E-B91C-6DBF91BB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F1364A-5DDF-5F4A-8199-D0C13CCC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E4099E-8B90-6E40-B273-B68D6003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F17987-8932-B94E-9704-60BD2CD3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9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8FE5-EA3D-774E-B710-47B62EB0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987BF6-7D32-EB4E-A9FC-10B1C1BE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D0900A-4789-554E-ADC9-20BC94CD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F074-27D0-584B-8DE5-30D2B68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3EACF6-B917-8F49-97E6-CE91CD8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29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66042-0686-4E48-8717-CBCA324B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38D03-2A54-794B-A7D8-8BD2CE621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EBBD59-C77F-3A4B-9093-C7D465276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C85939-D78D-8B42-B2F7-6E9C51CD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865CD3-CF55-0A4D-8D68-D82768C7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4026D0-E4C0-2749-B361-6124ED51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07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0973A-6B82-054E-8F4A-7353DCF3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088550-AADC-774B-8489-198A957F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59B0CB-842B-7045-AE56-6C359E92A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4ACC47-814F-B34B-B073-B1CCDF5B2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31DF3F-6E75-974E-B35A-4F14656AA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A2592C-28F2-9847-8278-6770AC7E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3CC5C3-AA8C-374E-9CC2-91609FE2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1715E72-4786-A34F-9899-0F273E99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1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56582-D91A-0C48-A2AC-9B470D96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B1363A-017C-A943-A397-B3A545D3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E254AC-4C1A-BB4E-8FC6-9A2A3944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7E9FAF-31D0-3E44-B74B-EC44DF7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30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35E980-30D6-CC49-B152-CE85F9AB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7015D5-BE1D-0243-AA23-9D244162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0C34B1-F781-9D49-ABA1-3DA3F76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3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C3A4D-E32F-9841-B0CE-7B9D610E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2BF7C-5A2A-FF4D-836A-70B3155E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43CDC0-4E8B-4E4C-9077-64A150209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2B8031-DB44-4849-B158-D364AD78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FBB588-59CC-454E-B16D-419721C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0798C8-DA27-B040-9895-2C90ACB8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69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6E7EA-C444-8E42-A085-70A294C5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5A31A3-BA01-2745-AC23-5727DF4E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35CF68-DCF2-C743-922D-60C7E8535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1B4109-C84C-F34D-8AC1-1990A96E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204CDD-E3C2-FA48-9456-15D1452C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B514D9-B1F9-B240-9D25-E0DD89FB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75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95E1AD-B800-DF4E-A5DD-866043B5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B1FCA5-8156-8948-AD55-EA2DFC8C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B40DCF-5A0D-7641-A1AE-BF6775C8C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7C8C4-F3FA-504D-9D5D-A2C39B446A89}" type="datetimeFigureOut">
              <a:rPr lang="nl-NL" smtClean="0"/>
              <a:t>15-7-2024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B3A1D8-2D4E-1344-9714-20A6BE1F7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71D9C2-2B25-C14B-A1F6-0EEAF479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9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hemel, persoon, buitenshuis&#10;&#10;Automatisch gegenereerde beschrijving">
            <a:extLst>
              <a:ext uri="{FF2B5EF4-FFF2-40B4-BE49-F238E27FC236}">
                <a16:creationId xmlns:a16="http://schemas.microsoft.com/office/drawing/2014/main" id="{D0C16F08-2B2F-8F9C-DB2E-5AB610C56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529" y="1165618"/>
            <a:ext cx="5692382" cy="569238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965" y="621204"/>
            <a:ext cx="9422755" cy="2032946"/>
          </a:xfrm>
          <a:prstGeom prst="rect">
            <a:avLst/>
          </a:prstGeom>
        </p:spPr>
        <p:txBody>
          <a:bodyPr vert="horz" wrap="square" lIns="0" tIns="10749" rIns="0" bIns="0" rtlCol="0">
            <a:spAutoFit/>
          </a:bodyPr>
          <a:lstStyle/>
          <a:p>
            <a:pPr marL="10749">
              <a:spcBef>
                <a:spcPts val="84"/>
              </a:spcBef>
            </a:pPr>
            <a:r>
              <a:rPr lang="nl-NL" sz="7200" b="1">
                <a:solidFill>
                  <a:srgbClr val="004B7D"/>
                </a:solidFill>
                <a:latin typeface="Swiss721BT Rounded" pitchFamily="2" charset="0"/>
              </a:rPr>
              <a:t>Buurkracht Online </a:t>
            </a:r>
            <a:br>
              <a:rPr lang="nl-NL" sz="7200" b="1">
                <a:solidFill>
                  <a:srgbClr val="004B7D"/>
                </a:solidFill>
                <a:latin typeface="Swiss721BT Rounded" pitchFamily="2" charset="0"/>
              </a:rPr>
            </a:br>
            <a:r>
              <a:rPr lang="nl-NL" sz="7200" b="1">
                <a:solidFill>
                  <a:srgbClr val="004B7D"/>
                </a:solidFill>
                <a:latin typeface="Swiss721BT Rounded" pitchFamily="2" charset="0"/>
              </a:rPr>
              <a:t>Demo</a:t>
            </a:r>
            <a:endParaRPr sz="7200" b="1" dirty="0">
              <a:solidFill>
                <a:srgbClr val="004B7D"/>
              </a:solidFill>
              <a:latin typeface="Swiss721BT Rounded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966" y="3521597"/>
            <a:ext cx="4703173" cy="1895985"/>
          </a:xfrm>
          <a:prstGeom prst="rect">
            <a:avLst/>
          </a:prstGeom>
        </p:spPr>
        <p:txBody>
          <a:bodyPr vert="horz" wrap="square" lIns="0" tIns="10749" rIns="0" bIns="0" rtlCol="0" anchor="t">
            <a:spAutoFit/>
          </a:bodyPr>
          <a:lstStyle/>
          <a:p>
            <a:pPr marL="10160" defTabSz="773929">
              <a:spcBef>
                <a:spcPts val="84"/>
              </a:spcBef>
            </a:pPr>
            <a:r>
              <a:rPr lang="nl-NL" sz="2400" b="1">
                <a:solidFill>
                  <a:srgbClr val="FA6400"/>
                </a:solidFill>
                <a:latin typeface="Swiss721BT Rounded" pitchFamily="2" charset="0"/>
                <a:ea typeface="Verdana"/>
                <a:cs typeface="Verdana"/>
              </a:rPr>
              <a:t>Wat is het, wat kun je ermee en hoe doe je het?</a:t>
            </a:r>
            <a:endParaRPr lang="nl-NL" sz="2400" b="1" dirty="0">
              <a:solidFill>
                <a:srgbClr val="FA6400"/>
              </a:solidFill>
              <a:latin typeface="Swiss721BT Rounded" pitchFamily="2" charset="0"/>
              <a:ea typeface="Verdana"/>
              <a:cs typeface="Verdana"/>
            </a:endParaRPr>
          </a:p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Verdana"/>
              <a:ea typeface="Verdana"/>
              <a:cs typeface="Verdana"/>
            </a:endParaRPr>
          </a:p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Verdana"/>
              <a:ea typeface="Verdana"/>
              <a:cs typeface="Verdana"/>
            </a:endParaRPr>
          </a:p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9DD3E4-EB8F-914F-BBA9-8D1F5AE18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7" y="5105878"/>
            <a:ext cx="2534768" cy="13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6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hemel, buitenshuis, Fietswiel, kleding&#10;&#10;Automatisch gegenereerde beschrijving">
            <a:extLst>
              <a:ext uri="{FF2B5EF4-FFF2-40B4-BE49-F238E27FC236}">
                <a16:creationId xmlns:a16="http://schemas.microsoft.com/office/drawing/2014/main" id="{C1AD2819-1DF9-B10B-C417-DB026D829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70" y="2073482"/>
            <a:ext cx="4232469" cy="42324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8E541F-3F19-F044-874D-8348840BF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130" y="-190865"/>
            <a:ext cx="3961633" cy="4380582"/>
          </a:xfrm>
          <a:prstGeom prst="rect">
            <a:avLst/>
          </a:prstGeom>
        </p:spPr>
      </p:pic>
      <p:sp>
        <p:nvSpPr>
          <p:cNvPr id="29" name="Titel 11">
            <a:extLst>
              <a:ext uri="{FF2B5EF4-FFF2-40B4-BE49-F238E27FC236}">
                <a16:creationId xmlns:a16="http://schemas.microsoft.com/office/drawing/2014/main" id="{8B4430C5-9570-664A-910D-1C2085FEB829}"/>
              </a:ext>
            </a:extLst>
          </p:cNvPr>
          <p:cNvSpPr txBox="1">
            <a:spLocks/>
          </p:cNvSpPr>
          <p:nvPr/>
        </p:nvSpPr>
        <p:spPr>
          <a:xfrm>
            <a:off x="530729" y="184112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>
                <a:latin typeface="Swiss721BT Rounded" pitchFamily="2" charset="0"/>
                <a:cs typeface="Circular Std Bold" panose="020B0604020101020102" pitchFamily="34" charset="77"/>
              </a:rPr>
              <a:t>Doel</a:t>
            </a:r>
            <a:endParaRPr lang="nl-NL" sz="3200" dirty="0">
              <a:latin typeface="Swiss721BT Rounded" pitchFamily="2" charset="0"/>
              <a:cs typeface="Circular Std Bold" panose="020B0604020101020102" pitchFamily="34" charset="77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4D1018B-D966-4F18-B077-C9712FA73640}"/>
              </a:ext>
            </a:extLst>
          </p:cNvPr>
          <p:cNvSpPr txBox="1"/>
          <p:nvPr/>
        </p:nvSpPr>
        <p:spPr>
          <a:xfrm>
            <a:off x="765586" y="2073482"/>
            <a:ext cx="5528888" cy="3108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nl-NL" sz="2800">
                <a:solidFill>
                  <a:srgbClr val="004B7D"/>
                </a:solidFill>
                <a:latin typeface="Circular Std Book" panose="020B0604020101020102" pitchFamily="34" charset="77"/>
                <a:ea typeface="Circular Bold" panose="02000801000000010001" pitchFamily="2" charset="77"/>
                <a:cs typeface="Circular Std Book" panose="020B0604020101020102" pitchFamily="34" charset="77"/>
              </a:rPr>
              <a:t>Ondersteunen van buurtteams met het verbinden en activeren van de buurt en het opbouwen van een burennetwerk</a:t>
            </a:r>
          </a:p>
          <a:p>
            <a:endParaRPr lang="nl-NL" sz="2800">
              <a:solidFill>
                <a:srgbClr val="004B7D"/>
              </a:solidFill>
              <a:latin typeface="Circular Std Book" panose="020B0604020101020102" pitchFamily="34" charset="77"/>
              <a:ea typeface="Circular Bold" panose="02000801000000010001" pitchFamily="2" charset="77"/>
              <a:cs typeface="Circular Std Book" panose="020B0604020101020102" pitchFamily="34" charset="77"/>
            </a:endParaRPr>
          </a:p>
          <a:p>
            <a:r>
              <a:rPr lang="nl-NL" sz="2800">
                <a:solidFill>
                  <a:srgbClr val="004B7D"/>
                </a:solidFill>
                <a:latin typeface="Circular Std Book" panose="020B0604020101020102" pitchFamily="34" charset="77"/>
                <a:ea typeface="Circular Bold" panose="02000801000000010001" pitchFamily="2" charset="77"/>
                <a:cs typeface="Circular Std Book" panose="020B0604020101020102" pitchFamily="34" charset="77"/>
              </a:rPr>
              <a:t>‘Via offline middelen het online contactenbakje vullen’</a:t>
            </a:r>
            <a:endParaRPr lang="nl-NL" sz="2800" dirty="0">
              <a:solidFill>
                <a:srgbClr val="004B7D"/>
              </a:solidFill>
              <a:latin typeface="Circular Std Book" panose="020B0604020101020102" pitchFamily="34" charset="77"/>
              <a:ea typeface="Circular Bold" panose="02000801000000010001" pitchFamily="2" charset="77"/>
              <a:cs typeface="Circular Std Book" panose="020B06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31533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1">
            <a:extLst>
              <a:ext uri="{FF2B5EF4-FFF2-40B4-BE49-F238E27FC236}">
                <a16:creationId xmlns:a16="http://schemas.microsoft.com/office/drawing/2014/main" id="{8B4430C5-9570-664A-910D-1C2085FEB829}"/>
              </a:ext>
            </a:extLst>
          </p:cNvPr>
          <p:cNvSpPr txBox="1">
            <a:spLocks/>
          </p:cNvSpPr>
          <p:nvPr/>
        </p:nvSpPr>
        <p:spPr>
          <a:xfrm>
            <a:off x="530729" y="184112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>
                <a:latin typeface="Swiss721BT Rounded" pitchFamily="2" charset="0"/>
                <a:cs typeface="Circular Std Bold" panose="020B0604020101020102" pitchFamily="34" charset="77"/>
              </a:rPr>
              <a:t>Eigenlijk drie omgevingen</a:t>
            </a:r>
            <a:endParaRPr lang="nl-NL" sz="3200" dirty="0">
              <a:latin typeface="Swiss721BT Rounded" pitchFamily="2" charset="0"/>
              <a:cs typeface="Circular Std Bold" panose="020B0604020101020102" pitchFamily="34" charset="77"/>
            </a:endParaRPr>
          </a:p>
        </p:txBody>
      </p:sp>
      <p:sp>
        <p:nvSpPr>
          <p:cNvPr id="8" name="Titel 11">
            <a:extLst>
              <a:ext uri="{FF2B5EF4-FFF2-40B4-BE49-F238E27FC236}">
                <a16:creationId xmlns:a16="http://schemas.microsoft.com/office/drawing/2014/main" id="{5E2E637E-E9D6-61DA-7AE9-BD4404345F5B}"/>
              </a:ext>
            </a:extLst>
          </p:cNvPr>
          <p:cNvSpPr txBox="1">
            <a:spLocks/>
          </p:cNvSpPr>
          <p:nvPr/>
        </p:nvSpPr>
        <p:spPr>
          <a:xfrm>
            <a:off x="413771" y="1859411"/>
            <a:ext cx="3158769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2400">
                <a:solidFill>
                  <a:srgbClr val="004B7D"/>
                </a:solidFill>
                <a:latin typeface="Swiss721BT Rounded" pitchFamily="2" charset="0"/>
                <a:cs typeface="Circular Std Bold" panose="020B0604020101020102" pitchFamily="34" charset="77"/>
              </a:rPr>
              <a:t>Website voor buren</a:t>
            </a:r>
          </a:p>
          <a:p>
            <a:pPr hangingPunct="1"/>
            <a:endParaRPr lang="nl-NL" sz="2400" dirty="0">
              <a:solidFill>
                <a:srgbClr val="004B7D"/>
              </a:solidFill>
              <a:latin typeface="Swiss721BT Rounded" pitchFamily="2" charset="0"/>
              <a:cs typeface="Circular Std Bold" panose="020B0604020101020102" pitchFamily="34" charset="77"/>
            </a:endParaRPr>
          </a:p>
        </p:txBody>
      </p:sp>
      <p:sp>
        <p:nvSpPr>
          <p:cNvPr id="3" name="Titel 11">
            <a:extLst>
              <a:ext uri="{FF2B5EF4-FFF2-40B4-BE49-F238E27FC236}">
                <a16:creationId xmlns:a16="http://schemas.microsoft.com/office/drawing/2014/main" id="{097968D9-2BE7-4EF8-A31B-538E8DEE21FC}"/>
              </a:ext>
            </a:extLst>
          </p:cNvPr>
          <p:cNvSpPr txBox="1">
            <a:spLocks/>
          </p:cNvSpPr>
          <p:nvPr/>
        </p:nvSpPr>
        <p:spPr>
          <a:xfrm>
            <a:off x="4305444" y="1859411"/>
            <a:ext cx="3158769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2400">
                <a:solidFill>
                  <a:srgbClr val="004B7D"/>
                </a:solidFill>
                <a:latin typeface="Swiss721BT Rounded" pitchFamily="2" charset="0"/>
                <a:cs typeface="Circular Std Bold" panose="020B0604020101020102" pitchFamily="34" charset="77"/>
              </a:rPr>
              <a:t>Beheeromgeving voor buurtteam</a:t>
            </a:r>
            <a:endParaRPr lang="nl-NL" sz="2400" dirty="0">
              <a:solidFill>
                <a:srgbClr val="004B7D"/>
              </a:solidFill>
              <a:latin typeface="Swiss721BT Rounded" pitchFamily="2" charset="0"/>
              <a:cs typeface="Circular Std Bold" panose="020B0604020101020102" pitchFamily="34" charset="77"/>
            </a:endParaRPr>
          </a:p>
        </p:txBody>
      </p:sp>
      <p:sp>
        <p:nvSpPr>
          <p:cNvPr id="5" name="Titel 11">
            <a:extLst>
              <a:ext uri="{FF2B5EF4-FFF2-40B4-BE49-F238E27FC236}">
                <a16:creationId xmlns:a16="http://schemas.microsoft.com/office/drawing/2014/main" id="{28B202D7-3D4D-FB42-5EC1-1EA776E43E5C}"/>
              </a:ext>
            </a:extLst>
          </p:cNvPr>
          <p:cNvSpPr txBox="1">
            <a:spLocks/>
          </p:cNvSpPr>
          <p:nvPr/>
        </p:nvSpPr>
        <p:spPr>
          <a:xfrm>
            <a:off x="8619462" y="1809846"/>
            <a:ext cx="3158769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2400">
                <a:solidFill>
                  <a:srgbClr val="004B7D"/>
                </a:solidFill>
                <a:latin typeface="Swiss721BT Rounded" pitchFamily="2" charset="0"/>
                <a:cs typeface="Circular Std Bold" panose="020B0604020101020102" pitchFamily="34" charset="77"/>
              </a:rPr>
              <a:t>Beheeromgeving voor Buurkracht</a:t>
            </a:r>
            <a:endParaRPr lang="nl-NL" sz="2400" dirty="0">
              <a:solidFill>
                <a:srgbClr val="004B7D"/>
              </a:solidFill>
              <a:latin typeface="Swiss721BT Rounded" pitchFamily="2" charset="0"/>
              <a:cs typeface="Circular Std Bold" panose="020B0604020101020102" pitchFamily="34" charset="77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28CD658-38ED-5F3C-DA6E-9066D90B5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06" r="19409" b="13462"/>
          <a:stretch/>
        </p:blipFill>
        <p:spPr>
          <a:xfrm>
            <a:off x="3953310" y="3161928"/>
            <a:ext cx="4031547" cy="19425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3E7325-9B06-8A2B-A3AB-08A623575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52" r="25436" b="6897"/>
          <a:stretch/>
        </p:blipFill>
        <p:spPr>
          <a:xfrm>
            <a:off x="8100263" y="3030239"/>
            <a:ext cx="3976577" cy="233542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32887F-DD3D-2186-1508-CAF8B156FC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02" t="21240" r="13067" b="5736"/>
          <a:stretch/>
        </p:blipFill>
        <p:spPr>
          <a:xfrm>
            <a:off x="148405" y="3161928"/>
            <a:ext cx="3689499" cy="24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7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58</Words>
  <Application>Microsoft Office PowerPoint</Application>
  <PresentationFormat>Breedbeeld</PresentationFormat>
  <Paragraphs>12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Circular Std Book</vt:lpstr>
      <vt:lpstr>Swiss721BT</vt:lpstr>
      <vt:lpstr>Swiss721BT Rounded</vt:lpstr>
      <vt:lpstr>Verdana</vt:lpstr>
      <vt:lpstr>Kantoorthema</vt:lpstr>
      <vt:lpstr>Buurkracht Online  Demo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vendeloo</dc:creator>
  <cp:lastModifiedBy>Djoera Eerland</cp:lastModifiedBy>
  <cp:revision>229</cp:revision>
  <dcterms:created xsi:type="dcterms:W3CDTF">2021-02-12T12:59:44Z</dcterms:created>
  <dcterms:modified xsi:type="dcterms:W3CDTF">2024-07-15T13:50:10Z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bc7098-affd-47ae-a26c-98643fb9827b_Enabled">
    <vt:lpwstr>true</vt:lpwstr>
  </property>
  <property fmtid="{D5CDD505-2E9C-101B-9397-08002B2CF9AE}" pid="3" name="MSIP_Label_70bc7098-affd-47ae-a26c-98643fb9827b_SetDate">
    <vt:lpwstr>2024-05-08T08:48:19Z</vt:lpwstr>
  </property>
  <property fmtid="{D5CDD505-2E9C-101B-9397-08002B2CF9AE}" pid="4" name="MSIP_Label_70bc7098-affd-47ae-a26c-98643fb9827b_Method">
    <vt:lpwstr>Standard</vt:lpwstr>
  </property>
  <property fmtid="{D5CDD505-2E9C-101B-9397-08002B2CF9AE}" pid="5" name="MSIP_Label_70bc7098-affd-47ae-a26c-98643fb9827b_Name">
    <vt:lpwstr>Buurkracht label</vt:lpwstr>
  </property>
  <property fmtid="{D5CDD505-2E9C-101B-9397-08002B2CF9AE}" pid="6" name="MSIP_Label_70bc7098-affd-47ae-a26c-98643fb9827b_SiteId">
    <vt:lpwstr>40298f0c-a4ef-464c-b11f-eb046a4d6900</vt:lpwstr>
  </property>
  <property fmtid="{D5CDD505-2E9C-101B-9397-08002B2CF9AE}" pid="7" name="MSIP_Label_70bc7098-affd-47ae-a26c-98643fb9827b_ActionId">
    <vt:lpwstr>911eaa29-7313-40c3-aa19-e135ab03a8f5</vt:lpwstr>
  </property>
  <property fmtid="{D5CDD505-2E9C-101B-9397-08002B2CF9AE}" pid="8" name="MSIP_Label_70bc7098-affd-47ae-a26c-98643fb9827b_ContentBits">
    <vt:lpwstr>0</vt:lpwstr>
  </property>
</Properties>
</file>