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4"/>
  </p:sldMasterIdLst>
  <p:notesMasterIdLst>
    <p:notesMasterId r:id="rId10"/>
  </p:notesMasterIdLst>
  <p:sldIdLst>
    <p:sldId id="279" r:id="rId5"/>
    <p:sldId id="287" r:id="rId6"/>
    <p:sldId id="288" r:id="rId7"/>
    <p:sldId id="289" r:id="rId8"/>
    <p:sldId id="29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ardsectie" id="{15EAEF69-1C71-4A89-8811-57879158BED6}">
          <p14:sldIdLst>
            <p14:sldId id="279"/>
          </p14:sldIdLst>
        </p14:section>
        <p14:section name="Naamloze sectie" id="{A40A1016-C670-49D7-AD01-DA9B854B4833}">
          <p14:sldIdLst>
            <p14:sldId id="287"/>
            <p14:sldId id="288"/>
            <p14:sldId id="28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34BE2-4470-4BC0-A7AA-C09D89E4B2FD}" v="1" dt="2026-03-09T12:21:53.477"/>
    <p1510:client id="{B3F3B099-F543-435C-A3F6-A1E7B08618EF}" v="4" dt="2026-03-09T11:59:12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7" autoAdjust="0"/>
    <p:restoredTop sz="94581"/>
  </p:normalViewPr>
  <p:slideViewPr>
    <p:cSldViewPr snapToGrid="0">
      <p:cViewPr varScale="1">
        <p:scale>
          <a:sx n="68" d="100"/>
          <a:sy n="68" d="100"/>
        </p:scale>
        <p:origin x="10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 Beentjes" userId="c6bf7323-1e09-4d88-b36f-0d3429490dc5" providerId="ADAL" clId="{DFA5A603-917A-4C0E-8052-99264166D58E}"/>
    <pc:docChg chg="modSld">
      <pc:chgData name="Jos Beentjes" userId="c6bf7323-1e09-4d88-b36f-0d3429490dc5" providerId="ADAL" clId="{DFA5A603-917A-4C0E-8052-99264166D58E}" dt="2026-03-09T12:22:03.023" v="31" actId="14100"/>
      <pc:docMkLst>
        <pc:docMk/>
      </pc:docMkLst>
      <pc:sldChg chg="modSp mod">
        <pc:chgData name="Jos Beentjes" userId="c6bf7323-1e09-4d88-b36f-0d3429490dc5" providerId="ADAL" clId="{DFA5A603-917A-4C0E-8052-99264166D58E}" dt="2026-03-09T12:15:41.500" v="13" actId="20577"/>
        <pc:sldMkLst>
          <pc:docMk/>
          <pc:sldMk cId="3838070652" sldId="279"/>
        </pc:sldMkLst>
        <pc:spChg chg="mod">
          <ac:chgData name="Jos Beentjes" userId="c6bf7323-1e09-4d88-b36f-0d3429490dc5" providerId="ADAL" clId="{DFA5A603-917A-4C0E-8052-99264166D58E}" dt="2026-03-09T12:15:41.500" v="13" actId="20577"/>
          <ac:spMkLst>
            <pc:docMk/>
            <pc:sldMk cId="3838070652" sldId="279"/>
            <ac:spMk id="2" creationId="{21E48BE4-873B-C852-41D9-6238BF72E683}"/>
          </ac:spMkLst>
        </pc:spChg>
      </pc:sldChg>
      <pc:sldChg chg="modSp mod">
        <pc:chgData name="Jos Beentjes" userId="c6bf7323-1e09-4d88-b36f-0d3429490dc5" providerId="ADAL" clId="{DFA5A603-917A-4C0E-8052-99264166D58E}" dt="2026-03-09T12:14:59.632" v="11" actId="1076"/>
        <pc:sldMkLst>
          <pc:docMk/>
          <pc:sldMk cId="2594698876" sldId="287"/>
        </pc:sldMkLst>
        <pc:spChg chg="mod">
          <ac:chgData name="Jos Beentjes" userId="c6bf7323-1e09-4d88-b36f-0d3429490dc5" providerId="ADAL" clId="{DFA5A603-917A-4C0E-8052-99264166D58E}" dt="2026-03-09T12:14:59.632" v="11" actId="1076"/>
          <ac:spMkLst>
            <pc:docMk/>
            <pc:sldMk cId="2594698876" sldId="287"/>
            <ac:spMk id="2" creationId="{3EBDD2DD-8720-B326-A833-549D3D0418AC}"/>
          </ac:spMkLst>
        </pc:spChg>
      </pc:sldChg>
      <pc:sldChg chg="addSp modSp mod">
        <pc:chgData name="Jos Beentjes" userId="c6bf7323-1e09-4d88-b36f-0d3429490dc5" providerId="ADAL" clId="{DFA5A603-917A-4C0E-8052-99264166D58E}" dt="2026-03-09T12:22:03.023" v="31" actId="14100"/>
        <pc:sldMkLst>
          <pc:docMk/>
          <pc:sldMk cId="96614976" sldId="289"/>
        </pc:sldMkLst>
        <pc:spChg chg="mod">
          <ac:chgData name="Jos Beentjes" userId="c6bf7323-1e09-4d88-b36f-0d3429490dc5" providerId="ADAL" clId="{DFA5A603-917A-4C0E-8052-99264166D58E}" dt="2026-03-09T12:21:20.053" v="28" actId="20577"/>
          <ac:spMkLst>
            <pc:docMk/>
            <pc:sldMk cId="96614976" sldId="289"/>
            <ac:spMk id="136" creationId="{00000000-0000-0000-0000-000000000000}"/>
          </ac:spMkLst>
        </pc:spChg>
        <pc:picChg chg="add mod">
          <ac:chgData name="Jos Beentjes" userId="c6bf7323-1e09-4d88-b36f-0d3429490dc5" providerId="ADAL" clId="{DFA5A603-917A-4C0E-8052-99264166D58E}" dt="2026-03-09T12:22:03.023" v="31" actId="14100"/>
          <ac:picMkLst>
            <pc:docMk/>
            <pc:sldMk cId="96614976" sldId="289"/>
            <ac:picMk id="7" creationId="{64DC53C2-D3B8-954C-6914-389CF6579CDA}"/>
          </ac:picMkLst>
        </pc:picChg>
        <pc:picChg chg="mod">
          <ac:chgData name="Jos Beentjes" userId="c6bf7323-1e09-4d88-b36f-0d3429490dc5" providerId="ADAL" clId="{DFA5A603-917A-4C0E-8052-99264166D58E}" dt="2026-03-09T12:21:53.472" v="29" actId="1076"/>
          <ac:picMkLst>
            <pc:docMk/>
            <pc:sldMk cId="96614976" sldId="289"/>
            <ac:picMk id="1026" creationId="{6D0BBA37-A1CE-1361-F485-9F06A72A62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839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29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10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02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82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gelijking">
  <p:cSld name="Vergelijking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7209362" y="-679822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56883" y="3678818"/>
            <a:ext cx="4358642" cy="4358641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en verticale tekst">
  <p:cSld name="Titel en verticale teks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2" y="586740"/>
            <a:ext cx="5699760" cy="296357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40082" y="4157662"/>
            <a:ext cx="5181601" cy="20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20386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el en verticale tekst">
  <p:cSld name="1_Titel en verticale tek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57645" y="5698156"/>
            <a:ext cx="1626348" cy="84561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77555" y="243575"/>
            <a:ext cx="5632807" cy="415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688690" y="196677"/>
            <a:ext cx="263981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en objec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082" y="586740"/>
            <a:ext cx="5699760" cy="29635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7123637" y="-1050872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5071732" y="3680616"/>
            <a:ext cx="4358642" cy="4358641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2231022" y="714215"/>
            <a:ext cx="7729955" cy="224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F3864"/>
              </a:buClr>
              <a:buSzPts val="4000"/>
            </a:pPr>
            <a:endParaRPr lang="nl-NL" sz="130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1E48BE4-873B-C852-41D9-6238BF72E683}"/>
              </a:ext>
            </a:extLst>
          </p:cNvPr>
          <p:cNvSpPr txBox="1"/>
          <p:nvPr/>
        </p:nvSpPr>
        <p:spPr>
          <a:xfrm>
            <a:off x="2419643" y="714215"/>
            <a:ext cx="6352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chemeClr val="accent1">
                    <a:lumMod val="50000"/>
                  </a:schemeClr>
                </a:solidFill>
              </a:rPr>
              <a:t>Informatieavond</a:t>
            </a:r>
          </a:p>
          <a:p>
            <a:pPr algn="ctr"/>
            <a:r>
              <a:rPr lang="nl-NL" sz="4800" b="1" dirty="0">
                <a:solidFill>
                  <a:schemeClr val="accent1">
                    <a:lumMod val="50000"/>
                  </a:schemeClr>
                </a:solidFill>
              </a:rPr>
              <a:t>Warmtepompen</a:t>
            </a:r>
          </a:p>
          <a:p>
            <a:pPr algn="ctr"/>
            <a:r>
              <a:rPr lang="nl-NL" sz="4800" b="1" dirty="0">
                <a:solidFill>
                  <a:schemeClr val="accent1">
                    <a:lumMod val="50000"/>
                  </a:schemeClr>
                </a:solidFill>
              </a:rPr>
              <a:t>Uitgeest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8C07CA-7489-1AD2-FD97-8819B1AA2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34" y="3429000"/>
            <a:ext cx="6297860" cy="271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1" y="665734"/>
            <a:ext cx="10945725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Introductie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829961" y="1910058"/>
            <a:ext cx="9624093" cy="37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Wie zijn wij?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Adviseurs, Daan, Rick en Jos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10 monteurs in dienst </a:t>
            </a:r>
          </a:p>
          <a:p>
            <a:pPr marL="457200" lvl="0" indent="-457200">
              <a:buClr>
                <a:srgbClr val="1F3864"/>
              </a:buClr>
              <a:buSzPts val="3000"/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Meer dan 16 jaar ervaring met</a:t>
            </a:r>
          </a:p>
          <a:p>
            <a:pPr lvl="0">
              <a:buClr>
                <a:srgbClr val="1F3864"/>
              </a:buClr>
              <a:buSzPts val="3000"/>
            </a:pPr>
            <a:r>
              <a:rPr lang="nl-NL" sz="2400" i="1" dirty="0">
                <a:solidFill>
                  <a:srgbClr val="1F3864"/>
                </a:solidFill>
              </a:rPr>
              <a:t>plaatsen van warmtepompen</a:t>
            </a:r>
            <a:endParaRPr lang="nl-NL" sz="3000" i="1" dirty="0">
              <a:solidFill>
                <a:srgbClr val="1F3864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0FF2DF-D7CB-6DA7-14B9-E61FD21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142" y="289136"/>
            <a:ext cx="3495600" cy="150398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A40BA0F-15BA-40C7-E5F7-EFF0C816CE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98" r="11054"/>
          <a:stretch/>
        </p:blipFill>
        <p:spPr>
          <a:xfrm>
            <a:off x="5942488" y="2017957"/>
            <a:ext cx="1828243" cy="244393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32BA4F3-7911-9E07-C9A0-BBB14CA662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032"/>
          <a:stretch/>
        </p:blipFill>
        <p:spPr>
          <a:xfrm>
            <a:off x="9947443" y="2023117"/>
            <a:ext cx="1894933" cy="244414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2F3DF2-FD38-BA5A-4081-8E740A33FA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863"/>
          <a:stretch/>
        </p:blipFill>
        <p:spPr>
          <a:xfrm>
            <a:off x="7945389" y="2017957"/>
            <a:ext cx="1827396" cy="2443932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F059AAC-D302-3C56-21A1-0128B97F4AE4}"/>
              </a:ext>
            </a:extLst>
          </p:cNvPr>
          <p:cNvSpPr txBox="1"/>
          <p:nvPr/>
        </p:nvSpPr>
        <p:spPr>
          <a:xfrm>
            <a:off x="5920819" y="4553099"/>
            <a:ext cx="182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Daan van den Berg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7677A8F-7A43-CB2D-02EB-955C01779137}"/>
              </a:ext>
            </a:extLst>
          </p:cNvPr>
          <p:cNvSpPr txBox="1"/>
          <p:nvPr/>
        </p:nvSpPr>
        <p:spPr>
          <a:xfrm>
            <a:off x="8184113" y="4578827"/>
            <a:ext cx="176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Rick Terluin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8FD6D3C-0A56-0FE4-F1CE-B33501C10FE5}"/>
              </a:ext>
            </a:extLst>
          </p:cNvPr>
          <p:cNvSpPr txBox="1"/>
          <p:nvPr/>
        </p:nvSpPr>
        <p:spPr>
          <a:xfrm>
            <a:off x="10228729" y="4589900"/>
            <a:ext cx="1613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Jos Beentjes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BDD2DD-8720-B326-A833-549D3D04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34" y="6346601"/>
            <a:ext cx="820053" cy="1022797"/>
          </a:xfrm>
        </p:spPr>
        <p:txBody>
          <a:bodyPr/>
          <a:lstStyle/>
          <a:p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69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1" y="826844"/>
            <a:ext cx="10945725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Ervaringen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829961" y="1656821"/>
            <a:ext cx="9624093" cy="37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Hybride 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Ventilatie lucht warmtepomp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Lucht / water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Water / water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Grondgebonden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Airco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Zonnepanelen 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Thuisbatterijen </a:t>
            </a:r>
            <a:endParaRPr lang="nl-NL" sz="3000" i="1" dirty="0">
              <a:solidFill>
                <a:srgbClr val="1F3864"/>
              </a:solidFill>
              <a:sym typeface="Wingdings" panose="05000000000000000000" pitchFamily="2" charset="2"/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lvl="0">
              <a:buClr>
                <a:srgbClr val="1F3864"/>
              </a:buClr>
              <a:buSzPts val="3000"/>
            </a:pPr>
            <a:r>
              <a:rPr lang="nl-NL" sz="3000" i="1" dirty="0">
                <a:solidFill>
                  <a:srgbClr val="1F3864"/>
                </a:solidFill>
              </a:rPr>
              <a:t>* </a:t>
            </a:r>
            <a:r>
              <a:rPr lang="nl-NL" sz="2400" i="1" dirty="0">
                <a:solidFill>
                  <a:srgbClr val="1F3864"/>
                </a:solidFill>
              </a:rPr>
              <a:t>Ook benaderbaar voor dak en zinkwerk, CV, onderhoud, riool, water, gas en meer..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0FF2DF-D7CB-6DA7-14B9-E61FD21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142" y="289136"/>
            <a:ext cx="3495600" cy="15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0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2" y="885621"/>
            <a:ext cx="10945725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Merken	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829961" y="1910058"/>
            <a:ext cx="9624093" cy="37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Samsung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 err="1">
                <a:solidFill>
                  <a:srgbClr val="1F3864"/>
                </a:solidFill>
              </a:rPr>
              <a:t>Daikin</a:t>
            </a:r>
            <a:endParaRPr lang="nl-NL" sz="3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 err="1">
                <a:solidFill>
                  <a:srgbClr val="1F3864"/>
                </a:solidFill>
              </a:rPr>
              <a:t>Nibe</a:t>
            </a:r>
            <a:endParaRPr lang="nl-NL" sz="3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 err="1">
                <a:solidFill>
                  <a:srgbClr val="1F3864"/>
                </a:solidFill>
              </a:rPr>
              <a:t>Remeha</a:t>
            </a:r>
            <a:endParaRPr lang="nl-NL" sz="3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Mitsubishi Electric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Inventum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 err="1">
                <a:solidFill>
                  <a:srgbClr val="1F3864"/>
                </a:solidFill>
              </a:rPr>
              <a:t>Stiebel</a:t>
            </a:r>
            <a:r>
              <a:rPr lang="nl-NL" sz="3000" i="1" dirty="0">
                <a:solidFill>
                  <a:srgbClr val="1F3864"/>
                </a:solidFill>
              </a:rPr>
              <a:t> </a:t>
            </a:r>
            <a:r>
              <a:rPr lang="nl-NL" sz="3000" i="1" dirty="0" err="1">
                <a:solidFill>
                  <a:srgbClr val="1F3864"/>
                </a:solidFill>
              </a:rPr>
              <a:t>Eltron</a:t>
            </a:r>
            <a:endParaRPr lang="nl-NL" sz="3000" i="1" dirty="0">
              <a:solidFill>
                <a:srgbClr val="1F3864"/>
              </a:solidFill>
            </a:endParaRPr>
          </a:p>
          <a:p>
            <a:pPr lvl="0">
              <a:buClr>
                <a:srgbClr val="1F3864"/>
              </a:buClr>
              <a:buSzPts val="3000"/>
            </a:pPr>
            <a:endParaRPr lang="nl-NL" sz="3000" i="1" dirty="0">
              <a:solidFill>
                <a:srgbClr val="1F3864"/>
              </a:solidFill>
            </a:endParaRPr>
          </a:p>
          <a:p>
            <a:pPr lvl="0">
              <a:buClr>
                <a:srgbClr val="1F3864"/>
              </a:buClr>
              <a:buSzPts val="3000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0FF2DF-D7CB-6DA7-14B9-E61FD21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142" y="289136"/>
            <a:ext cx="3495600" cy="1503989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D0BBA37-A1CE-1361-F485-9F06A72A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57" y="4222556"/>
            <a:ext cx="4370168" cy="4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85C769A-24C2-8EC7-3C4A-95F901BA4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139" y="356926"/>
            <a:ext cx="2441684" cy="12001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DDB50E6-1A84-B999-F77E-8DEDBA09F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700" y="1996084"/>
            <a:ext cx="2750640" cy="649919"/>
          </a:xfrm>
          <a:prstGeom prst="rect">
            <a:avLst/>
          </a:prstGeom>
        </p:spPr>
      </p:pic>
      <p:pic>
        <p:nvPicPr>
          <p:cNvPr id="1028" name="Picture 4" descr="Logo van Alklima">
            <a:extLst>
              <a:ext uri="{FF2B5EF4-FFF2-40B4-BE49-F238E27FC236}">
                <a16:creationId xmlns:a16="http://schemas.microsoft.com/office/drawing/2014/main" id="{7B9EA39D-2979-1B91-224B-5707CABC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83" y="5311483"/>
            <a:ext cx="4821915" cy="110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ventum-logo-website - NVDE - Nederlandse Vereniging Duurzame Energie">
            <a:extLst>
              <a:ext uri="{FF2B5EF4-FFF2-40B4-BE49-F238E27FC236}">
                <a16:creationId xmlns:a16="http://schemas.microsoft.com/office/drawing/2014/main" id="{2CBF19D6-0E17-F1C2-1BA7-5007F3E6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45" y="3982776"/>
            <a:ext cx="1926756" cy="192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IBE Industrier logo in transparent PNG and vectorized SVG formats">
            <a:extLst>
              <a:ext uri="{FF2B5EF4-FFF2-40B4-BE49-F238E27FC236}">
                <a16:creationId xmlns:a16="http://schemas.microsoft.com/office/drawing/2014/main" id="{1A25F407-BA03-1CA4-04E6-577F939A9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7" y="5527296"/>
            <a:ext cx="2465211" cy="5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4DC53C2-D3B8-954C-6914-389CF6579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8156" y="3238473"/>
            <a:ext cx="2892142" cy="6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704455" y="826844"/>
            <a:ext cx="10945725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Werkwijze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829961" y="1910058"/>
            <a:ext cx="9624093" cy="37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Stap 1:	aanvraag per mail of telefoon (eventueel een afspraak bij ons in de showroom)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Stap 2:	wij maken een offerte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Stap 3: 	na akkoord komen wij langs voor een schouw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Stap 4: 	Wij passen de offerte indien nodig nog aan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</a:rPr>
              <a:t>Stap 5:	Installatie plannen </a:t>
            </a:r>
          </a:p>
          <a:p>
            <a:pPr lvl="0">
              <a:buClr>
                <a:srgbClr val="1F3864"/>
              </a:buClr>
              <a:buSzPts val="3000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0FF2DF-D7CB-6DA7-14B9-E61FD21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142" y="289136"/>
            <a:ext cx="3495600" cy="15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335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396f0a-c09a-40c7-9a83-25f89e0051b9">
      <Terms xmlns="http://schemas.microsoft.com/office/infopath/2007/PartnerControls"/>
    </lcf76f155ced4ddcb4097134ff3c332f>
    <TaxCatchAll xmlns="3dc98d3b-753d-4c30-a944-6b5d8714abe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C5032B64FEA4459EC1721BC8CE5E5F" ma:contentTypeVersion="12" ma:contentTypeDescription="Een nieuw document maken." ma:contentTypeScope="" ma:versionID="e265b1530912fd7236d854fe48990b0d">
  <xsd:schema xmlns:xsd="http://www.w3.org/2001/XMLSchema" xmlns:xs="http://www.w3.org/2001/XMLSchema" xmlns:p="http://schemas.microsoft.com/office/2006/metadata/properties" xmlns:ns2="3dc98d3b-753d-4c30-a944-6b5d8714abeb" xmlns:ns3="20396f0a-c09a-40c7-9a83-25f89e0051b9" targetNamespace="http://schemas.microsoft.com/office/2006/metadata/properties" ma:root="true" ma:fieldsID="94a1123b78ff68c6eea9a11742f45e63" ns2:_="" ns3:_="">
    <xsd:import namespace="3dc98d3b-753d-4c30-a944-6b5d8714abeb"/>
    <xsd:import namespace="20396f0a-c09a-40c7-9a83-25f89e0051b9"/>
    <xsd:element name="properties">
      <xsd:complexType>
        <xsd:sequence>
          <xsd:element name="documentManagement">
            <xsd:complexType>
              <xsd:all>
                <xsd:element ref="ns2:MigrationSource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98d3b-753d-4c30-a944-6b5d8714abeb" elementFormDefault="qualified">
    <xsd:import namespace="http://schemas.microsoft.com/office/2006/documentManagement/types"/>
    <xsd:import namespace="http://schemas.microsoft.com/office/infopath/2007/PartnerControls"/>
    <xsd:element name="MigrationSourceID" ma:index="8" nillable="true" ma:displayName="MigrationSourceID" ma:internalName="MigrationSourceID" ma:readOnly="true">
      <xsd:simpleType>
        <xsd:restriction base="dms:Text"/>
      </xsd:simpleType>
    </xsd:element>
    <xsd:element name="TaxCatchAll" ma:index="18" nillable="true" ma:displayName="Taxonomy Catch All Column" ma:hidden="true" ma:list="{c422b561-9d9a-45d3-97e8-ec2819455c2a}" ma:internalName="TaxCatchAll" ma:showField="CatchAllData" ma:web="3dc98d3b-753d-4c30-a944-6b5d8714ab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96f0a-c09a-40c7-9a83-25f89e005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9d6e300c-02cf-42e7-90e7-3eb874b892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01757A-4683-4B97-B1BA-F05715045FF3}">
  <ds:schemaRefs>
    <ds:schemaRef ds:uri="http://schemas.microsoft.com/office/2006/metadata/properties"/>
    <ds:schemaRef ds:uri="http://schemas.microsoft.com/office/infopath/2007/PartnerControls"/>
    <ds:schemaRef ds:uri="389c9188-629a-477d-a27e-bd5024f2d657"/>
    <ds:schemaRef ds:uri="2c4dd897-d6ad-411c-91a3-cedd2c7cabcb"/>
    <ds:schemaRef ds:uri="20396f0a-c09a-40c7-9a83-25f89e0051b9"/>
    <ds:schemaRef ds:uri="3dc98d3b-753d-4c30-a944-6b5d8714abeb"/>
  </ds:schemaRefs>
</ds:datastoreItem>
</file>

<file path=customXml/itemProps2.xml><?xml version="1.0" encoding="utf-8"?>
<ds:datastoreItem xmlns:ds="http://schemas.openxmlformats.org/officeDocument/2006/customXml" ds:itemID="{419E607C-D4CD-4A84-B25A-598944853995}"/>
</file>

<file path=customXml/itemProps3.xml><?xml version="1.0" encoding="utf-8"?>
<ds:datastoreItem xmlns:ds="http://schemas.openxmlformats.org/officeDocument/2006/customXml" ds:itemID="{29370F52-3CCB-4E31-9CB2-DBC3A18106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</Words>
  <Application>Microsoft Office PowerPoint</Application>
  <PresentationFormat>Breedbeeld</PresentationFormat>
  <Paragraphs>43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 Neue</vt:lpstr>
      <vt:lpstr>Wingdings</vt:lpstr>
      <vt:lpstr>Kantoorthema</vt:lpstr>
      <vt:lpstr>PowerPoint-presentatie</vt:lpstr>
      <vt:lpstr>.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Bijeenkomst 6 september 2022</dc:title>
  <dc:creator>Kees Versijde</dc:creator>
  <cp:lastModifiedBy>Jos Beentjes</cp:lastModifiedBy>
  <cp:revision>51</cp:revision>
  <cp:lastPrinted>2023-01-02T12:51:22Z</cp:lastPrinted>
  <dcterms:modified xsi:type="dcterms:W3CDTF">2026-03-09T12:22:07Z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0x01010040C5032B64FEA4459EC1721BC8CE5E5F</vt:lpwstr>
  </property>
  <property fmtid="{D5CDD505-2E9C-101B-9397-08002B2CF9AE}" pid="3" name="MediaServiceImageTags">
    <vt:lpwstr/>
  </property>
</Properties>
</file>