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TT Berlineri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73" d="100"/>
          <a:sy n="73" d="100"/>
        </p:scale>
        <p:origin x="630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47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45.svg"/><Relationship Id="rId5" Type="http://schemas.openxmlformats.org/officeDocument/2006/relationships/image" Target="../media/image8.png"/><Relationship Id="rId10" Type="http://schemas.openxmlformats.org/officeDocument/2006/relationships/image" Target="../media/image44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52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1.jpe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50.jpeg"/><Relationship Id="rId5" Type="http://schemas.openxmlformats.org/officeDocument/2006/relationships/image" Target="../media/image8.png"/><Relationship Id="rId15" Type="http://schemas.openxmlformats.org/officeDocument/2006/relationships/image" Target="../media/image54.svg"/><Relationship Id="rId10" Type="http://schemas.openxmlformats.org/officeDocument/2006/relationships/image" Target="../media/image49.jpe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0" Type="http://schemas.openxmlformats.org/officeDocument/2006/relationships/image" Target="../media/image17.jpe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3.jpeg"/><Relationship Id="rId5" Type="http://schemas.openxmlformats.org/officeDocument/2006/relationships/image" Target="../media/image8.png"/><Relationship Id="rId10" Type="http://schemas.openxmlformats.org/officeDocument/2006/relationships/image" Target="../media/image22.jpe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7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31.jpe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34.png"/><Relationship Id="rId2" Type="http://schemas.openxmlformats.org/officeDocument/2006/relationships/image" Target="../media/image1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33.png"/><Relationship Id="rId5" Type="http://schemas.openxmlformats.org/officeDocument/2006/relationships/image" Target="../media/image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40.png"/><Relationship Id="rId5" Type="http://schemas.openxmlformats.org/officeDocument/2006/relationships/image" Target="../media/image8.png"/><Relationship Id="rId10" Type="http://schemas.openxmlformats.org/officeDocument/2006/relationships/image" Target="../media/image39.pn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42.jpeg"/><Relationship Id="rId5" Type="http://schemas.openxmlformats.org/officeDocument/2006/relationships/image" Target="../media/image8.png"/><Relationship Id="rId10" Type="http://schemas.openxmlformats.org/officeDocument/2006/relationships/image" Target="../media/image41.jpe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54195"/>
            <a:ext cx="18288000" cy="13595390"/>
          </a:xfrm>
          <a:custGeom>
            <a:avLst/>
            <a:gdLst/>
            <a:ahLst/>
            <a:cxnLst/>
            <a:rect l="l" t="t" r="r" b="b"/>
            <a:pathLst>
              <a:path w="18288000" h="13595390">
                <a:moveTo>
                  <a:pt x="0" y="0"/>
                </a:moveTo>
                <a:lnTo>
                  <a:pt x="18288000" y="0"/>
                </a:lnTo>
                <a:lnTo>
                  <a:pt x="18288000" y="13595390"/>
                </a:lnTo>
                <a:lnTo>
                  <a:pt x="0" y="13595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443" b="-44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-1655716" y="-1031905"/>
            <a:ext cx="6216778" cy="6216778"/>
          </a:xfrm>
          <a:custGeom>
            <a:avLst/>
            <a:gdLst/>
            <a:ahLst/>
            <a:cxnLst/>
            <a:rect l="l" t="t" r="r" b="b"/>
            <a:pathLst>
              <a:path w="6216778" h="6216778">
                <a:moveTo>
                  <a:pt x="0" y="0"/>
                </a:moveTo>
                <a:lnTo>
                  <a:pt x="6216778" y="0"/>
                </a:lnTo>
                <a:lnTo>
                  <a:pt x="6216778" y="6216777"/>
                </a:lnTo>
                <a:lnTo>
                  <a:pt x="0" y="6216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>
            <a:off x="420018" y="3683618"/>
            <a:ext cx="2065310" cy="2377336"/>
          </a:xfrm>
          <a:custGeom>
            <a:avLst/>
            <a:gdLst/>
            <a:ahLst/>
            <a:cxnLst/>
            <a:rect l="l" t="t" r="r" b="b"/>
            <a:pathLst>
              <a:path w="2065310" h="2377336">
                <a:moveTo>
                  <a:pt x="0" y="0"/>
                </a:moveTo>
                <a:lnTo>
                  <a:pt x="2065310" y="0"/>
                </a:lnTo>
                <a:lnTo>
                  <a:pt x="2065310" y="2377335"/>
                </a:lnTo>
                <a:lnTo>
                  <a:pt x="0" y="23773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>
            <a:off x="15026735" y="6183332"/>
            <a:ext cx="4950814" cy="4950814"/>
          </a:xfrm>
          <a:custGeom>
            <a:avLst/>
            <a:gdLst/>
            <a:ahLst/>
            <a:cxnLst/>
            <a:rect l="l" t="t" r="r" b="b"/>
            <a:pathLst>
              <a:path w="4950814" h="4950814">
                <a:moveTo>
                  <a:pt x="0" y="0"/>
                </a:moveTo>
                <a:lnTo>
                  <a:pt x="4950814" y="0"/>
                </a:lnTo>
                <a:lnTo>
                  <a:pt x="4950814" y="4950814"/>
                </a:lnTo>
                <a:lnTo>
                  <a:pt x="0" y="49508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 flipV="1">
            <a:off x="-1496475" y="7200900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2172545">
            <a:off x="15347999" y="-1080226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4018132" y="469349"/>
            <a:ext cx="10251736" cy="3214269"/>
          </a:xfrm>
          <a:custGeom>
            <a:avLst/>
            <a:gdLst/>
            <a:ahLst/>
            <a:cxnLst/>
            <a:rect l="l" t="t" r="r" b="b"/>
            <a:pathLst>
              <a:path w="10251736" h="3214269">
                <a:moveTo>
                  <a:pt x="0" y="0"/>
                </a:moveTo>
                <a:lnTo>
                  <a:pt x="10251736" y="0"/>
                </a:lnTo>
                <a:lnTo>
                  <a:pt x="10251736" y="3214269"/>
                </a:lnTo>
                <a:lnTo>
                  <a:pt x="0" y="321426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r>
              <a:rPr lang="nl-NL"/>
              <a:t>ppppoopopopl</a:t>
            </a:r>
          </a:p>
        </p:txBody>
      </p:sp>
      <p:sp>
        <p:nvSpPr>
          <p:cNvPr id="9" name="Freeform 9"/>
          <p:cNvSpPr/>
          <p:nvPr/>
        </p:nvSpPr>
        <p:spPr>
          <a:xfrm>
            <a:off x="1776104" y="5802944"/>
            <a:ext cx="4484056" cy="4484056"/>
          </a:xfrm>
          <a:custGeom>
            <a:avLst/>
            <a:gdLst/>
            <a:ahLst/>
            <a:cxnLst/>
            <a:rect l="l" t="t" r="r" b="b"/>
            <a:pathLst>
              <a:path w="4484056" h="4484056">
                <a:moveTo>
                  <a:pt x="0" y="0"/>
                </a:moveTo>
                <a:lnTo>
                  <a:pt x="4484056" y="0"/>
                </a:lnTo>
                <a:lnTo>
                  <a:pt x="4484056" y="4484056"/>
                </a:lnTo>
                <a:lnTo>
                  <a:pt x="0" y="44840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13289767" y="1028700"/>
            <a:ext cx="694075" cy="694944"/>
          </a:xfrm>
          <a:custGeom>
            <a:avLst/>
            <a:gdLst/>
            <a:ahLst/>
            <a:cxnLst/>
            <a:rect l="l" t="t" r="r" b="b"/>
            <a:pathLst>
              <a:path w="694075" h="694944">
                <a:moveTo>
                  <a:pt x="0" y="0"/>
                </a:moveTo>
                <a:lnTo>
                  <a:pt x="694075" y="0"/>
                </a:lnTo>
                <a:lnTo>
                  <a:pt x="694075" y="694944"/>
                </a:lnTo>
                <a:lnTo>
                  <a:pt x="0" y="69494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>
            <a:off x="6596900" y="6489615"/>
            <a:ext cx="4192703" cy="3110715"/>
          </a:xfrm>
          <a:custGeom>
            <a:avLst/>
            <a:gdLst/>
            <a:ahLst/>
            <a:cxnLst/>
            <a:rect l="l" t="t" r="r" b="b"/>
            <a:pathLst>
              <a:path w="4192703" h="3110715">
                <a:moveTo>
                  <a:pt x="0" y="0"/>
                </a:moveTo>
                <a:lnTo>
                  <a:pt x="4192703" y="0"/>
                </a:lnTo>
                <a:lnTo>
                  <a:pt x="4192703" y="3110715"/>
                </a:lnTo>
                <a:lnTo>
                  <a:pt x="0" y="31107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11376086" y="5802944"/>
            <a:ext cx="4718938" cy="4718938"/>
          </a:xfrm>
          <a:custGeom>
            <a:avLst/>
            <a:gdLst/>
            <a:ahLst/>
            <a:cxnLst/>
            <a:rect l="l" t="t" r="r" b="b"/>
            <a:pathLst>
              <a:path w="4718938" h="4718938">
                <a:moveTo>
                  <a:pt x="0" y="0"/>
                </a:moveTo>
                <a:lnTo>
                  <a:pt x="4718938" y="0"/>
                </a:lnTo>
                <a:lnTo>
                  <a:pt x="4718938" y="4718938"/>
                </a:lnTo>
                <a:lnTo>
                  <a:pt x="0" y="471893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3"/>
          <p:cNvSpPr txBox="1"/>
          <p:nvPr/>
        </p:nvSpPr>
        <p:spPr>
          <a:xfrm>
            <a:off x="1992685" y="1866933"/>
            <a:ext cx="14302630" cy="3761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44"/>
              </a:lnSpc>
            </a:pPr>
            <a:endParaRPr/>
          </a:p>
          <a:p>
            <a:pPr algn="ctr">
              <a:lnSpc>
                <a:spcPts val="15144"/>
              </a:lnSpc>
            </a:pPr>
            <a:r>
              <a:rPr lang="en-US" sz="10817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Informatieavond UItGeest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22643"/>
            <a:ext cx="18288000" cy="13595390"/>
          </a:xfrm>
          <a:custGeom>
            <a:avLst/>
            <a:gdLst/>
            <a:ahLst/>
            <a:cxnLst/>
            <a:rect l="l" t="t" r="r" b="b"/>
            <a:pathLst>
              <a:path w="18288000" h="13595390">
                <a:moveTo>
                  <a:pt x="0" y="0"/>
                </a:moveTo>
                <a:lnTo>
                  <a:pt x="18288000" y="0"/>
                </a:lnTo>
                <a:lnTo>
                  <a:pt x="18288000" y="13595390"/>
                </a:lnTo>
                <a:lnTo>
                  <a:pt x="0" y="13595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443" b="-44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5711382" y="6521933"/>
            <a:ext cx="4950814" cy="4950814"/>
          </a:xfrm>
          <a:custGeom>
            <a:avLst/>
            <a:gdLst/>
            <a:ahLst/>
            <a:cxnLst/>
            <a:rect l="l" t="t" r="r" b="b"/>
            <a:pathLst>
              <a:path w="4950814" h="4950814">
                <a:moveTo>
                  <a:pt x="0" y="0"/>
                </a:moveTo>
                <a:lnTo>
                  <a:pt x="4950814" y="0"/>
                </a:lnTo>
                <a:lnTo>
                  <a:pt x="4950814" y="4950814"/>
                </a:lnTo>
                <a:lnTo>
                  <a:pt x="0" y="495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-1786705" y="79577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2172545">
            <a:off x="16960386" y="-23637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849386" y="0"/>
            <a:ext cx="4659326" cy="1460858"/>
          </a:xfrm>
          <a:custGeom>
            <a:avLst/>
            <a:gdLst/>
            <a:ahLst/>
            <a:cxnLst/>
            <a:rect l="l" t="t" r="r" b="b"/>
            <a:pathLst>
              <a:path w="4659326" h="1460858">
                <a:moveTo>
                  <a:pt x="0" y="0"/>
                </a:moveTo>
                <a:lnTo>
                  <a:pt x="4659325" y="0"/>
                </a:lnTo>
                <a:lnTo>
                  <a:pt x="4659325" y="1460858"/>
                </a:lnTo>
                <a:lnTo>
                  <a:pt x="0" y="14608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0601195" flipV="1">
            <a:off x="-2473069" y="-26053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211603" y="2492869"/>
            <a:ext cx="16482544" cy="5157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4448" lvl="1" indent="-452224" algn="ctr">
              <a:lnSpc>
                <a:spcPts val="5864"/>
              </a:lnSpc>
              <a:buFont typeface="Arial"/>
              <a:buChar char="•"/>
            </a:pPr>
            <a:r>
              <a:rPr lang="en-US" sz="4189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Lagere staffelprijzen                                                                                                                </a:t>
            </a:r>
          </a:p>
          <a:p>
            <a:pPr marL="904448" lvl="1" indent="-452224" algn="ctr">
              <a:lnSpc>
                <a:spcPts val="5864"/>
              </a:lnSpc>
              <a:buFont typeface="Arial"/>
              <a:buChar char="•"/>
            </a:pPr>
            <a:r>
              <a:rPr lang="en-US" sz="4189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50% korting op bezorgkosten                                                                                                 </a:t>
            </a:r>
          </a:p>
          <a:p>
            <a:pPr algn="ctr">
              <a:lnSpc>
                <a:spcPts val="5864"/>
              </a:lnSpc>
            </a:pPr>
            <a:r>
              <a:rPr lang="en-US" sz="4189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                                                                                                                 </a:t>
            </a:r>
          </a:p>
          <a:p>
            <a:pPr marL="904448" lvl="1" indent="-452224" algn="ctr">
              <a:lnSpc>
                <a:spcPts val="5864"/>
              </a:lnSpc>
              <a:buFont typeface="Arial"/>
              <a:buChar char="•"/>
            </a:pPr>
            <a:r>
              <a:rPr lang="en-US" sz="4189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Samen vergroenen voelt beter dan in je eentje 😉                                                        </a:t>
            </a:r>
          </a:p>
          <a:p>
            <a:pPr marL="904448" lvl="1" indent="-452224" algn="ctr">
              <a:lnSpc>
                <a:spcPts val="5864"/>
              </a:lnSpc>
              <a:buFont typeface="Arial"/>
              <a:buChar char="•"/>
            </a:pPr>
            <a:r>
              <a:rPr lang="en-US" sz="4189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MIsschien wel de groenste buurt van Nederland!                                                            </a:t>
            </a:r>
          </a:p>
          <a:p>
            <a:pPr algn="ctr">
              <a:lnSpc>
                <a:spcPts val="5864"/>
              </a:lnSpc>
            </a:pPr>
            <a:endParaRPr lang="en-US" sz="4189">
              <a:solidFill>
                <a:srgbClr val="355B11"/>
              </a:solidFill>
              <a:latin typeface="TT Berlinerins"/>
              <a:ea typeface="TT Berlinerins"/>
              <a:cs typeface="TT Berlinerins"/>
              <a:sym typeface="TT Berlinerins"/>
            </a:endParaRPr>
          </a:p>
          <a:p>
            <a:pPr algn="ctr">
              <a:lnSpc>
                <a:spcPts val="5864"/>
              </a:lnSpc>
            </a:pPr>
            <a:endParaRPr lang="en-US" sz="4189">
              <a:solidFill>
                <a:srgbClr val="355B11"/>
              </a:solidFill>
              <a:latin typeface="TT Berlinerins"/>
              <a:ea typeface="TT Berlinerins"/>
              <a:cs typeface="TT Berlinerins"/>
              <a:sym typeface="TT Berlinerin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563398" y="8559666"/>
            <a:ext cx="2357202" cy="1685400"/>
          </a:xfrm>
          <a:custGeom>
            <a:avLst/>
            <a:gdLst/>
            <a:ahLst/>
            <a:cxnLst/>
            <a:rect l="l" t="t" r="r" b="b"/>
            <a:pathLst>
              <a:path w="2357202" h="1685400">
                <a:moveTo>
                  <a:pt x="0" y="0"/>
                </a:moveTo>
                <a:lnTo>
                  <a:pt x="2357202" y="0"/>
                </a:lnTo>
                <a:lnTo>
                  <a:pt x="2357202" y="1685400"/>
                </a:lnTo>
                <a:lnTo>
                  <a:pt x="0" y="16854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15591178" y="408132"/>
            <a:ext cx="1553838" cy="1052726"/>
          </a:xfrm>
          <a:custGeom>
            <a:avLst/>
            <a:gdLst/>
            <a:ahLst/>
            <a:cxnLst/>
            <a:rect l="l" t="t" r="r" b="b"/>
            <a:pathLst>
              <a:path w="1553838" h="1052726">
                <a:moveTo>
                  <a:pt x="0" y="0"/>
                </a:moveTo>
                <a:lnTo>
                  <a:pt x="1553839" y="0"/>
                </a:lnTo>
                <a:lnTo>
                  <a:pt x="1553839" y="1052726"/>
                </a:lnTo>
                <a:lnTo>
                  <a:pt x="0" y="105272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>
            <a:off x="6248400" y="7012908"/>
            <a:ext cx="5088929" cy="3232158"/>
          </a:xfrm>
          <a:custGeom>
            <a:avLst/>
            <a:gdLst/>
            <a:ahLst/>
            <a:cxnLst/>
            <a:rect l="l" t="t" r="r" b="b"/>
            <a:pathLst>
              <a:path w="5088929" h="3232158">
                <a:moveTo>
                  <a:pt x="0" y="0"/>
                </a:moveTo>
                <a:lnTo>
                  <a:pt x="5088929" y="0"/>
                </a:lnTo>
                <a:lnTo>
                  <a:pt x="5088929" y="3232157"/>
                </a:lnTo>
                <a:lnTo>
                  <a:pt x="0" y="323215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12" name="TextBox 12"/>
          <p:cNvSpPr txBox="1"/>
          <p:nvPr/>
        </p:nvSpPr>
        <p:spPr>
          <a:xfrm>
            <a:off x="2911740" y="1026661"/>
            <a:ext cx="13456358" cy="136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4"/>
              </a:lnSpc>
            </a:pPr>
            <a:r>
              <a:rPr lang="en-US" sz="8067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De voordelen van het buurtproject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54195"/>
            <a:ext cx="18288000" cy="13595390"/>
          </a:xfrm>
          <a:custGeom>
            <a:avLst/>
            <a:gdLst/>
            <a:ahLst/>
            <a:cxnLst/>
            <a:rect l="l" t="t" r="r" b="b"/>
            <a:pathLst>
              <a:path w="18288000" h="13595390">
                <a:moveTo>
                  <a:pt x="0" y="0"/>
                </a:moveTo>
                <a:lnTo>
                  <a:pt x="18288000" y="0"/>
                </a:lnTo>
                <a:lnTo>
                  <a:pt x="18288000" y="13595390"/>
                </a:lnTo>
                <a:lnTo>
                  <a:pt x="0" y="13595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443" b="-44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5711382" y="6521933"/>
            <a:ext cx="4950814" cy="4950814"/>
          </a:xfrm>
          <a:custGeom>
            <a:avLst/>
            <a:gdLst/>
            <a:ahLst/>
            <a:cxnLst/>
            <a:rect l="l" t="t" r="r" b="b"/>
            <a:pathLst>
              <a:path w="4950814" h="4950814">
                <a:moveTo>
                  <a:pt x="0" y="0"/>
                </a:moveTo>
                <a:lnTo>
                  <a:pt x="4950814" y="0"/>
                </a:lnTo>
                <a:lnTo>
                  <a:pt x="4950814" y="4950814"/>
                </a:lnTo>
                <a:lnTo>
                  <a:pt x="0" y="495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-1786705" y="79577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2172545">
            <a:off x="16960386" y="-23637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891470" y="108017"/>
            <a:ext cx="4659326" cy="1460858"/>
          </a:xfrm>
          <a:custGeom>
            <a:avLst/>
            <a:gdLst/>
            <a:ahLst/>
            <a:cxnLst/>
            <a:rect l="l" t="t" r="r" b="b"/>
            <a:pathLst>
              <a:path w="4659326" h="1460858">
                <a:moveTo>
                  <a:pt x="0" y="0"/>
                </a:moveTo>
                <a:lnTo>
                  <a:pt x="4659325" y="0"/>
                </a:lnTo>
                <a:lnTo>
                  <a:pt x="4659325" y="1460858"/>
                </a:lnTo>
                <a:lnTo>
                  <a:pt x="0" y="146085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0601195" flipV="1">
            <a:off x="-2473069" y="-26053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730231" y="2079435"/>
            <a:ext cx="4053203" cy="4053203"/>
            <a:chOff x="0" y="0"/>
            <a:chExt cx="12700000" cy="12700000"/>
          </a:xfrm>
        </p:grpSpPr>
        <p:sp>
          <p:nvSpPr>
            <p:cNvPr id="9" name="Freeform 9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10"/>
              <a:stretch>
                <a:fillRect t="-6198" b="-3745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063534" y="4649140"/>
            <a:ext cx="4195766" cy="3554061"/>
            <a:chOff x="0" y="0"/>
            <a:chExt cx="2374900" cy="2011680"/>
          </a:xfrm>
        </p:grpSpPr>
        <p:sp>
          <p:nvSpPr>
            <p:cNvPr id="11" name="Freeform 11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11"/>
              <a:stretch>
                <a:fillRect l="-13419" r="-13419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5574420" y="2079435"/>
            <a:ext cx="1135886" cy="1338305"/>
          </a:xfrm>
          <a:custGeom>
            <a:avLst/>
            <a:gdLst/>
            <a:ahLst/>
            <a:cxnLst/>
            <a:rect l="l" t="t" r="r" b="b"/>
            <a:pathLst>
              <a:path w="1135886" h="1338305">
                <a:moveTo>
                  <a:pt x="0" y="0"/>
                </a:moveTo>
                <a:lnTo>
                  <a:pt x="1135887" y="0"/>
                </a:lnTo>
                <a:lnTo>
                  <a:pt x="1135887" y="1338305"/>
                </a:lnTo>
                <a:lnTo>
                  <a:pt x="0" y="13383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/>
          <p:nvPr/>
        </p:nvSpPr>
        <p:spPr>
          <a:xfrm>
            <a:off x="2328095" y="9418749"/>
            <a:ext cx="1022976" cy="868251"/>
          </a:xfrm>
          <a:custGeom>
            <a:avLst/>
            <a:gdLst/>
            <a:ahLst/>
            <a:cxnLst/>
            <a:rect l="l" t="t" r="r" b="b"/>
            <a:pathLst>
              <a:path w="1022976" h="868251">
                <a:moveTo>
                  <a:pt x="0" y="0"/>
                </a:moveTo>
                <a:lnTo>
                  <a:pt x="1022976" y="0"/>
                </a:lnTo>
                <a:lnTo>
                  <a:pt x="1022976" y="868251"/>
                </a:lnTo>
                <a:lnTo>
                  <a:pt x="0" y="86825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/>
          <p:nvPr/>
        </p:nvSpPr>
        <p:spPr>
          <a:xfrm rot="-225103">
            <a:off x="4820169" y="1834319"/>
            <a:ext cx="951636" cy="1153992"/>
          </a:xfrm>
          <a:custGeom>
            <a:avLst/>
            <a:gdLst/>
            <a:ahLst/>
            <a:cxnLst/>
            <a:rect l="l" t="t" r="r" b="b"/>
            <a:pathLst>
              <a:path w="951636" h="1153992">
                <a:moveTo>
                  <a:pt x="0" y="0"/>
                </a:moveTo>
                <a:lnTo>
                  <a:pt x="951636" y="0"/>
                </a:lnTo>
                <a:lnTo>
                  <a:pt x="951636" y="1153991"/>
                </a:lnTo>
                <a:lnTo>
                  <a:pt x="0" y="115399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649" b="-649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6875402" y="4363615"/>
            <a:ext cx="3823505" cy="3823505"/>
          </a:xfrm>
          <a:custGeom>
            <a:avLst/>
            <a:gdLst/>
            <a:ahLst/>
            <a:cxnLst/>
            <a:rect l="l" t="t" r="r" b="b"/>
            <a:pathLst>
              <a:path w="3823505" h="3823505">
                <a:moveTo>
                  <a:pt x="0" y="0"/>
                </a:moveTo>
                <a:lnTo>
                  <a:pt x="3823505" y="0"/>
                </a:lnTo>
                <a:lnTo>
                  <a:pt x="3823505" y="3823505"/>
                </a:lnTo>
                <a:lnTo>
                  <a:pt x="0" y="382350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270695" y="628896"/>
            <a:ext cx="17317607" cy="1782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535"/>
              </a:lnSpc>
            </a:pPr>
            <a:r>
              <a:rPr lang="en-US" sz="10382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Doe jij mee?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03843" y="3040494"/>
            <a:ext cx="10368503" cy="1065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02"/>
              </a:lnSpc>
            </a:pPr>
            <a:r>
              <a:rPr lang="en-US" sz="6216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Scan de QR en meld je aan!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03843" y="8358974"/>
            <a:ext cx="9766623" cy="165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5"/>
              </a:lnSpc>
            </a:pPr>
            <a:r>
              <a:rPr lang="en-US" sz="4782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Wij zullen dan contact met je opnemen en jouw gepersonaliseerde offerte opstellen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18567"/>
            <a:ext cx="18288000" cy="13595390"/>
          </a:xfrm>
          <a:custGeom>
            <a:avLst/>
            <a:gdLst/>
            <a:ahLst/>
            <a:cxnLst/>
            <a:rect l="l" t="t" r="r" b="b"/>
            <a:pathLst>
              <a:path w="18288000" h="13595390">
                <a:moveTo>
                  <a:pt x="0" y="0"/>
                </a:moveTo>
                <a:lnTo>
                  <a:pt x="18288000" y="0"/>
                </a:lnTo>
                <a:lnTo>
                  <a:pt x="18288000" y="13595391"/>
                </a:lnTo>
                <a:lnTo>
                  <a:pt x="0" y="13595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443" b="-44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5711382" y="6521933"/>
            <a:ext cx="4950814" cy="4950814"/>
          </a:xfrm>
          <a:custGeom>
            <a:avLst/>
            <a:gdLst/>
            <a:ahLst/>
            <a:cxnLst/>
            <a:rect l="l" t="t" r="r" b="b"/>
            <a:pathLst>
              <a:path w="4950814" h="4950814">
                <a:moveTo>
                  <a:pt x="0" y="0"/>
                </a:moveTo>
                <a:lnTo>
                  <a:pt x="4950814" y="0"/>
                </a:lnTo>
                <a:lnTo>
                  <a:pt x="4950814" y="4950814"/>
                </a:lnTo>
                <a:lnTo>
                  <a:pt x="0" y="495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-1786705" y="79577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2172545">
            <a:off x="16960386" y="-23637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746355" y="164023"/>
            <a:ext cx="4659326" cy="1460858"/>
          </a:xfrm>
          <a:custGeom>
            <a:avLst/>
            <a:gdLst/>
            <a:ahLst/>
            <a:cxnLst/>
            <a:rect l="l" t="t" r="r" b="b"/>
            <a:pathLst>
              <a:path w="4659326" h="1460858">
                <a:moveTo>
                  <a:pt x="0" y="0"/>
                </a:moveTo>
                <a:lnTo>
                  <a:pt x="4659326" y="0"/>
                </a:lnTo>
                <a:lnTo>
                  <a:pt x="4659326" y="1460857"/>
                </a:lnTo>
                <a:lnTo>
                  <a:pt x="0" y="14608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0601195" flipV="1">
            <a:off x="-2473069" y="-26053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11753960" y="3154208"/>
            <a:ext cx="5800487" cy="3978584"/>
            <a:chOff x="0" y="0"/>
            <a:chExt cx="1185003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85003" cy="812800"/>
            </a:xfrm>
            <a:custGeom>
              <a:avLst/>
              <a:gdLst/>
              <a:ahLst/>
              <a:cxnLst/>
              <a:rect l="l" t="t" r="r" b="b"/>
              <a:pathLst>
                <a:path w="1185003" h="812800">
                  <a:moveTo>
                    <a:pt x="30698" y="0"/>
                  </a:moveTo>
                  <a:lnTo>
                    <a:pt x="1154305" y="0"/>
                  </a:lnTo>
                  <a:cubicBezTo>
                    <a:pt x="1171259" y="0"/>
                    <a:pt x="1185003" y="13744"/>
                    <a:pt x="1185003" y="30698"/>
                  </a:cubicBezTo>
                  <a:lnTo>
                    <a:pt x="1185003" y="782102"/>
                  </a:lnTo>
                  <a:cubicBezTo>
                    <a:pt x="1185003" y="799056"/>
                    <a:pt x="1171259" y="812800"/>
                    <a:pt x="1154305" y="812800"/>
                  </a:cubicBezTo>
                  <a:lnTo>
                    <a:pt x="30698" y="812800"/>
                  </a:lnTo>
                  <a:cubicBezTo>
                    <a:pt x="13744" y="812800"/>
                    <a:pt x="0" y="799056"/>
                    <a:pt x="0" y="782102"/>
                  </a:cubicBezTo>
                  <a:lnTo>
                    <a:pt x="0" y="30698"/>
                  </a:lnTo>
                  <a:cubicBezTo>
                    <a:pt x="0" y="13744"/>
                    <a:pt x="13744" y="0"/>
                    <a:pt x="30698" y="0"/>
                  </a:cubicBezTo>
                  <a:close/>
                </a:path>
              </a:pathLst>
            </a:custGeom>
            <a:blipFill>
              <a:blip r:embed="rId10"/>
              <a:stretch>
                <a:fillRect t="-4672" b="-4672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757205" y="8069050"/>
            <a:ext cx="1807661" cy="2378501"/>
          </a:xfrm>
          <a:custGeom>
            <a:avLst/>
            <a:gdLst/>
            <a:ahLst/>
            <a:cxnLst/>
            <a:rect l="l" t="t" r="r" b="b"/>
            <a:pathLst>
              <a:path w="1807661" h="2378501">
                <a:moveTo>
                  <a:pt x="0" y="0"/>
                </a:moveTo>
                <a:lnTo>
                  <a:pt x="1807660" y="0"/>
                </a:lnTo>
                <a:lnTo>
                  <a:pt x="1807660" y="2378500"/>
                </a:lnTo>
                <a:lnTo>
                  <a:pt x="0" y="23785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>
            <a:off x="9639043" y="8751775"/>
            <a:ext cx="2408197" cy="1535225"/>
          </a:xfrm>
          <a:custGeom>
            <a:avLst/>
            <a:gdLst/>
            <a:ahLst/>
            <a:cxnLst/>
            <a:rect l="l" t="t" r="r" b="b"/>
            <a:pathLst>
              <a:path w="2408197" h="1535225">
                <a:moveTo>
                  <a:pt x="0" y="0"/>
                </a:moveTo>
                <a:lnTo>
                  <a:pt x="2408197" y="0"/>
                </a:lnTo>
                <a:lnTo>
                  <a:pt x="2408197" y="1535225"/>
                </a:lnTo>
                <a:lnTo>
                  <a:pt x="0" y="1535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11210344" y="8751775"/>
            <a:ext cx="1988976" cy="1535225"/>
          </a:xfrm>
          <a:custGeom>
            <a:avLst/>
            <a:gdLst/>
            <a:ahLst/>
            <a:cxnLst/>
            <a:rect l="l" t="t" r="r" b="b"/>
            <a:pathLst>
              <a:path w="1988976" h="1535225">
                <a:moveTo>
                  <a:pt x="0" y="0"/>
                </a:moveTo>
                <a:lnTo>
                  <a:pt x="1988976" y="0"/>
                </a:lnTo>
                <a:lnTo>
                  <a:pt x="1988976" y="1535225"/>
                </a:lnTo>
                <a:lnTo>
                  <a:pt x="0" y="1535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107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/>
          <p:nvPr/>
        </p:nvSpPr>
        <p:spPr>
          <a:xfrm>
            <a:off x="12047240" y="8912325"/>
            <a:ext cx="2101843" cy="1535225"/>
          </a:xfrm>
          <a:custGeom>
            <a:avLst/>
            <a:gdLst/>
            <a:ahLst/>
            <a:cxnLst/>
            <a:rect l="l" t="t" r="r" b="b"/>
            <a:pathLst>
              <a:path w="2101843" h="1535225">
                <a:moveTo>
                  <a:pt x="0" y="0"/>
                </a:moveTo>
                <a:lnTo>
                  <a:pt x="2101843" y="0"/>
                </a:lnTo>
                <a:lnTo>
                  <a:pt x="2101843" y="1535225"/>
                </a:lnTo>
                <a:lnTo>
                  <a:pt x="0" y="15352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1077" t="-2837" b="-2837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/>
          <p:nvPr/>
        </p:nvSpPr>
        <p:spPr>
          <a:xfrm>
            <a:off x="3028841" y="2154963"/>
            <a:ext cx="1485210" cy="1529711"/>
          </a:xfrm>
          <a:custGeom>
            <a:avLst/>
            <a:gdLst/>
            <a:ahLst/>
            <a:cxnLst/>
            <a:rect l="l" t="t" r="r" b="b"/>
            <a:pathLst>
              <a:path w="1485210" h="1529711">
                <a:moveTo>
                  <a:pt x="0" y="0"/>
                </a:moveTo>
                <a:lnTo>
                  <a:pt x="1485210" y="0"/>
                </a:lnTo>
                <a:lnTo>
                  <a:pt x="1485210" y="1529711"/>
                </a:lnTo>
                <a:lnTo>
                  <a:pt x="0" y="15297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/>
          <p:nvPr/>
        </p:nvSpPr>
        <p:spPr>
          <a:xfrm>
            <a:off x="2445355" y="297756"/>
            <a:ext cx="13397290" cy="172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85"/>
              </a:lnSpc>
            </a:pPr>
            <a:r>
              <a:rPr lang="en-US" sz="10132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Wie zijn wij?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281520" y="4100457"/>
            <a:ext cx="8105933" cy="10430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323598" lvl="1" indent="-661799" algn="ctr">
              <a:lnSpc>
                <a:spcPts val="8582"/>
              </a:lnSpc>
              <a:buFont typeface="Arial"/>
              <a:buChar char="•"/>
            </a:pPr>
            <a:r>
              <a:rPr lang="en-US" sz="613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DAkvergroeners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221341" y="5162550"/>
            <a:ext cx="9470784" cy="1008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74294" lvl="1" indent="-637147" algn="ctr">
              <a:lnSpc>
                <a:spcPts val="8263"/>
              </a:lnSpc>
              <a:buFont typeface="Arial"/>
              <a:buChar char="•"/>
            </a:pPr>
            <a:r>
              <a:rPr lang="en-US" sz="5902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Onze rol in het project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54195"/>
            <a:ext cx="18288000" cy="13595390"/>
          </a:xfrm>
          <a:custGeom>
            <a:avLst/>
            <a:gdLst/>
            <a:ahLst/>
            <a:cxnLst/>
            <a:rect l="l" t="t" r="r" b="b"/>
            <a:pathLst>
              <a:path w="18288000" h="13595390">
                <a:moveTo>
                  <a:pt x="0" y="0"/>
                </a:moveTo>
                <a:lnTo>
                  <a:pt x="18288000" y="0"/>
                </a:lnTo>
                <a:lnTo>
                  <a:pt x="18288000" y="13595390"/>
                </a:lnTo>
                <a:lnTo>
                  <a:pt x="0" y="13595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443" b="-44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5711382" y="6521933"/>
            <a:ext cx="4950814" cy="4950814"/>
          </a:xfrm>
          <a:custGeom>
            <a:avLst/>
            <a:gdLst/>
            <a:ahLst/>
            <a:cxnLst/>
            <a:rect l="l" t="t" r="r" b="b"/>
            <a:pathLst>
              <a:path w="4950814" h="4950814">
                <a:moveTo>
                  <a:pt x="0" y="0"/>
                </a:moveTo>
                <a:lnTo>
                  <a:pt x="4950814" y="0"/>
                </a:lnTo>
                <a:lnTo>
                  <a:pt x="4950814" y="4950814"/>
                </a:lnTo>
                <a:lnTo>
                  <a:pt x="0" y="495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-1786705" y="79577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2172545">
            <a:off x="16960386" y="-23637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746355" y="164023"/>
            <a:ext cx="4659326" cy="1460858"/>
          </a:xfrm>
          <a:custGeom>
            <a:avLst/>
            <a:gdLst/>
            <a:ahLst/>
            <a:cxnLst/>
            <a:rect l="l" t="t" r="r" b="b"/>
            <a:pathLst>
              <a:path w="4659326" h="1460858">
                <a:moveTo>
                  <a:pt x="0" y="0"/>
                </a:moveTo>
                <a:lnTo>
                  <a:pt x="4659326" y="0"/>
                </a:lnTo>
                <a:lnTo>
                  <a:pt x="4659326" y="1460857"/>
                </a:lnTo>
                <a:lnTo>
                  <a:pt x="0" y="14608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0601195" flipV="1">
            <a:off x="-2473069" y="-26053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041990" y="7278144"/>
            <a:ext cx="3759097" cy="2506065"/>
          </a:xfrm>
          <a:custGeom>
            <a:avLst/>
            <a:gdLst/>
            <a:ahLst/>
            <a:cxnLst/>
            <a:rect l="l" t="t" r="r" b="b"/>
            <a:pathLst>
              <a:path w="3759097" h="2506065">
                <a:moveTo>
                  <a:pt x="0" y="0"/>
                </a:moveTo>
                <a:lnTo>
                  <a:pt x="3759097" y="0"/>
                </a:lnTo>
                <a:lnTo>
                  <a:pt x="3759097" y="2506065"/>
                </a:lnTo>
                <a:lnTo>
                  <a:pt x="0" y="250606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5607268" y="7107509"/>
            <a:ext cx="1885132" cy="2907658"/>
          </a:xfrm>
          <a:custGeom>
            <a:avLst/>
            <a:gdLst/>
            <a:ahLst/>
            <a:cxnLst/>
            <a:rect l="l" t="t" r="r" b="b"/>
            <a:pathLst>
              <a:path w="1885132" h="2907658">
                <a:moveTo>
                  <a:pt x="0" y="0"/>
                </a:moveTo>
                <a:lnTo>
                  <a:pt x="1885131" y="0"/>
                </a:lnTo>
                <a:lnTo>
                  <a:pt x="1885131" y="2907659"/>
                </a:lnTo>
                <a:lnTo>
                  <a:pt x="0" y="29076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7973862" y="7107509"/>
            <a:ext cx="1951844" cy="2927766"/>
          </a:xfrm>
          <a:custGeom>
            <a:avLst/>
            <a:gdLst/>
            <a:ahLst/>
            <a:cxnLst/>
            <a:rect l="l" t="t" r="r" b="b"/>
            <a:pathLst>
              <a:path w="1951844" h="2927766">
                <a:moveTo>
                  <a:pt x="0" y="0"/>
                </a:moveTo>
                <a:lnTo>
                  <a:pt x="1951844" y="0"/>
                </a:lnTo>
                <a:lnTo>
                  <a:pt x="1951844" y="2927766"/>
                </a:lnTo>
                <a:lnTo>
                  <a:pt x="0" y="2927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/>
          <p:nvPr/>
        </p:nvSpPr>
        <p:spPr>
          <a:xfrm>
            <a:off x="10411481" y="7081512"/>
            <a:ext cx="2171699" cy="2899330"/>
          </a:xfrm>
          <a:custGeom>
            <a:avLst/>
            <a:gdLst/>
            <a:ahLst/>
            <a:cxnLst/>
            <a:rect l="l" t="t" r="r" b="b"/>
            <a:pathLst>
              <a:path w="2171699" h="2899330">
                <a:moveTo>
                  <a:pt x="0" y="0"/>
                </a:moveTo>
                <a:lnTo>
                  <a:pt x="2171699" y="0"/>
                </a:lnTo>
                <a:lnTo>
                  <a:pt x="2171699" y="2899330"/>
                </a:lnTo>
                <a:lnTo>
                  <a:pt x="0" y="289933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13210346" y="7166824"/>
            <a:ext cx="4077766" cy="2728705"/>
          </a:xfrm>
          <a:custGeom>
            <a:avLst/>
            <a:gdLst/>
            <a:ahLst/>
            <a:cxnLst/>
            <a:rect l="l" t="t" r="r" b="b"/>
            <a:pathLst>
              <a:path w="4077766" h="2728705">
                <a:moveTo>
                  <a:pt x="0" y="0"/>
                </a:moveTo>
                <a:lnTo>
                  <a:pt x="4077765" y="0"/>
                </a:lnTo>
                <a:lnTo>
                  <a:pt x="4077765" y="2728705"/>
                </a:lnTo>
                <a:lnTo>
                  <a:pt x="0" y="27287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3"/>
          <p:cNvSpPr txBox="1"/>
          <p:nvPr/>
        </p:nvSpPr>
        <p:spPr>
          <a:xfrm>
            <a:off x="441076" y="2446032"/>
            <a:ext cx="17017416" cy="4897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Vermindert wateroverlast                              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Wel 4-5 graden koeler binnen!                         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Bescherming van de dakbedekking                    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  Zorgt voor een klimaatvriendelijkere en toekomstbestendige stad                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Een prachtig bloeiend groen dak zorgt voor meer biodiversiteit     </a:t>
            </a:r>
          </a:p>
          <a:p>
            <a:pPr algn="ctr">
              <a:lnSpc>
                <a:spcPts val="6502"/>
              </a:lnSpc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921539" y="517086"/>
            <a:ext cx="12056491" cy="1552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65"/>
              </a:lnSpc>
            </a:pPr>
            <a:r>
              <a:rPr lang="en-US" sz="9118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De Voordelen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54195"/>
            <a:ext cx="18288000" cy="13595390"/>
          </a:xfrm>
          <a:custGeom>
            <a:avLst/>
            <a:gdLst/>
            <a:ahLst/>
            <a:cxnLst/>
            <a:rect l="l" t="t" r="r" b="b"/>
            <a:pathLst>
              <a:path w="18288000" h="13595390">
                <a:moveTo>
                  <a:pt x="0" y="0"/>
                </a:moveTo>
                <a:lnTo>
                  <a:pt x="18288000" y="0"/>
                </a:lnTo>
                <a:lnTo>
                  <a:pt x="18288000" y="13595390"/>
                </a:lnTo>
                <a:lnTo>
                  <a:pt x="0" y="13595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443" b="-44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5711382" y="6521933"/>
            <a:ext cx="4950814" cy="4950814"/>
          </a:xfrm>
          <a:custGeom>
            <a:avLst/>
            <a:gdLst/>
            <a:ahLst/>
            <a:cxnLst/>
            <a:rect l="l" t="t" r="r" b="b"/>
            <a:pathLst>
              <a:path w="4950814" h="4950814">
                <a:moveTo>
                  <a:pt x="0" y="0"/>
                </a:moveTo>
                <a:lnTo>
                  <a:pt x="4950814" y="0"/>
                </a:lnTo>
                <a:lnTo>
                  <a:pt x="4950814" y="4950814"/>
                </a:lnTo>
                <a:lnTo>
                  <a:pt x="0" y="495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-1786705" y="79577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2172545">
            <a:off x="16960386" y="-23637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746355" y="164023"/>
            <a:ext cx="4659326" cy="1460858"/>
          </a:xfrm>
          <a:custGeom>
            <a:avLst/>
            <a:gdLst/>
            <a:ahLst/>
            <a:cxnLst/>
            <a:rect l="l" t="t" r="r" b="b"/>
            <a:pathLst>
              <a:path w="4659326" h="1460858">
                <a:moveTo>
                  <a:pt x="0" y="0"/>
                </a:moveTo>
                <a:lnTo>
                  <a:pt x="4659326" y="0"/>
                </a:lnTo>
                <a:lnTo>
                  <a:pt x="4659326" y="1460857"/>
                </a:lnTo>
                <a:lnTo>
                  <a:pt x="0" y="14608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0601195" flipV="1">
            <a:off x="-2473069" y="-26053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2794664" y="444041"/>
            <a:ext cx="12351419" cy="1586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8"/>
              </a:lnSpc>
            </a:pPr>
            <a:r>
              <a:rPr lang="en-US" sz="934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Onze producten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68290" y="1750480"/>
            <a:ext cx="12004166" cy="110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7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Sedum-kruidenpakket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342207" y="1874305"/>
            <a:ext cx="4686568" cy="4686568"/>
          </a:xfrm>
          <a:custGeom>
            <a:avLst/>
            <a:gdLst/>
            <a:ahLst/>
            <a:cxnLst/>
            <a:rect l="l" t="t" r="r" b="b"/>
            <a:pathLst>
              <a:path w="4686568" h="4686568">
                <a:moveTo>
                  <a:pt x="0" y="0"/>
                </a:moveTo>
                <a:lnTo>
                  <a:pt x="4686568" y="0"/>
                </a:lnTo>
                <a:lnTo>
                  <a:pt x="4686568" y="4686568"/>
                </a:lnTo>
                <a:lnTo>
                  <a:pt x="0" y="46865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1" name="Group 11"/>
          <p:cNvGrpSpPr/>
          <p:nvPr/>
        </p:nvGrpSpPr>
        <p:grpSpPr>
          <a:xfrm>
            <a:off x="9110033" y="6186284"/>
            <a:ext cx="4677644" cy="3962240"/>
            <a:chOff x="0" y="0"/>
            <a:chExt cx="2374900" cy="2011680"/>
          </a:xfrm>
        </p:grpSpPr>
        <p:sp>
          <p:nvSpPr>
            <p:cNvPr id="12" name="Freeform 12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11"/>
              <a:stretch>
                <a:fillRect l="-14467" r="-1446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4821257" y="8167404"/>
            <a:ext cx="1478164" cy="2181792"/>
          </a:xfrm>
          <a:custGeom>
            <a:avLst/>
            <a:gdLst/>
            <a:ahLst/>
            <a:cxnLst/>
            <a:rect l="l" t="t" r="r" b="b"/>
            <a:pathLst>
              <a:path w="1478164" h="2181792">
                <a:moveTo>
                  <a:pt x="0" y="0"/>
                </a:moveTo>
                <a:lnTo>
                  <a:pt x="1478164" y="0"/>
                </a:lnTo>
                <a:lnTo>
                  <a:pt x="1478164" y="2181792"/>
                </a:lnTo>
                <a:lnTo>
                  <a:pt x="0" y="21817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/>
          <p:nvPr/>
        </p:nvSpPr>
        <p:spPr>
          <a:xfrm>
            <a:off x="3542337" y="8137630"/>
            <a:ext cx="2109069" cy="2149370"/>
          </a:xfrm>
          <a:custGeom>
            <a:avLst/>
            <a:gdLst/>
            <a:ahLst/>
            <a:cxnLst/>
            <a:rect l="l" t="t" r="r" b="b"/>
            <a:pathLst>
              <a:path w="2109069" h="2149370">
                <a:moveTo>
                  <a:pt x="0" y="0"/>
                </a:moveTo>
                <a:lnTo>
                  <a:pt x="2109069" y="0"/>
                </a:lnTo>
                <a:lnTo>
                  <a:pt x="2109069" y="2149370"/>
                </a:lnTo>
                <a:lnTo>
                  <a:pt x="0" y="214937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/>
          <p:nvPr/>
        </p:nvSpPr>
        <p:spPr>
          <a:xfrm>
            <a:off x="-150805" y="4131864"/>
            <a:ext cx="11112970" cy="325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Standaard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sedum en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inheemse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kruiden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75-80 kilo per m2       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35 Liter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wateropslag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per m2                               </a:t>
            </a:r>
          </a:p>
          <a:p>
            <a:pPr algn="ctr">
              <a:lnSpc>
                <a:spcPts val="6502"/>
              </a:lnSpc>
            </a:pP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              </a:t>
            </a:r>
          </a:p>
        </p:txBody>
      </p:sp>
      <p:sp>
        <p:nvSpPr>
          <p:cNvPr id="16" name="Freeform 16"/>
          <p:cNvSpPr/>
          <p:nvPr/>
        </p:nvSpPr>
        <p:spPr>
          <a:xfrm>
            <a:off x="14821257" y="480372"/>
            <a:ext cx="974069" cy="975288"/>
          </a:xfrm>
          <a:custGeom>
            <a:avLst/>
            <a:gdLst/>
            <a:ahLst/>
            <a:cxnLst/>
            <a:rect l="l" t="t" r="r" b="b"/>
            <a:pathLst>
              <a:path w="974069" h="975288">
                <a:moveTo>
                  <a:pt x="0" y="0"/>
                </a:moveTo>
                <a:lnTo>
                  <a:pt x="974069" y="0"/>
                </a:lnTo>
                <a:lnTo>
                  <a:pt x="974069" y="975289"/>
                </a:lnTo>
                <a:lnTo>
                  <a:pt x="0" y="97528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/>
          <p:nvPr/>
        </p:nvSpPr>
        <p:spPr>
          <a:xfrm>
            <a:off x="15448288" y="1455661"/>
            <a:ext cx="694075" cy="694944"/>
          </a:xfrm>
          <a:custGeom>
            <a:avLst/>
            <a:gdLst/>
            <a:ahLst/>
            <a:cxnLst/>
            <a:rect l="l" t="t" r="r" b="b"/>
            <a:pathLst>
              <a:path w="694075" h="694944">
                <a:moveTo>
                  <a:pt x="0" y="0"/>
                </a:moveTo>
                <a:lnTo>
                  <a:pt x="694075" y="0"/>
                </a:lnTo>
                <a:lnTo>
                  <a:pt x="694075" y="694943"/>
                </a:lnTo>
                <a:lnTo>
                  <a:pt x="0" y="69494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54195"/>
            <a:ext cx="18288000" cy="13595390"/>
          </a:xfrm>
          <a:custGeom>
            <a:avLst/>
            <a:gdLst/>
            <a:ahLst/>
            <a:cxnLst/>
            <a:rect l="l" t="t" r="r" b="b"/>
            <a:pathLst>
              <a:path w="18288000" h="13595390">
                <a:moveTo>
                  <a:pt x="0" y="0"/>
                </a:moveTo>
                <a:lnTo>
                  <a:pt x="18288000" y="0"/>
                </a:lnTo>
                <a:lnTo>
                  <a:pt x="18288000" y="13595390"/>
                </a:lnTo>
                <a:lnTo>
                  <a:pt x="0" y="13595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443" b="-44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5711382" y="6521933"/>
            <a:ext cx="4950814" cy="4950814"/>
          </a:xfrm>
          <a:custGeom>
            <a:avLst/>
            <a:gdLst/>
            <a:ahLst/>
            <a:cxnLst/>
            <a:rect l="l" t="t" r="r" b="b"/>
            <a:pathLst>
              <a:path w="4950814" h="4950814">
                <a:moveTo>
                  <a:pt x="0" y="0"/>
                </a:moveTo>
                <a:lnTo>
                  <a:pt x="4950814" y="0"/>
                </a:lnTo>
                <a:lnTo>
                  <a:pt x="4950814" y="4950814"/>
                </a:lnTo>
                <a:lnTo>
                  <a:pt x="0" y="495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-1786705" y="79577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2172545">
            <a:off x="16960386" y="-23637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746355" y="164023"/>
            <a:ext cx="4659326" cy="1460858"/>
          </a:xfrm>
          <a:custGeom>
            <a:avLst/>
            <a:gdLst/>
            <a:ahLst/>
            <a:cxnLst/>
            <a:rect l="l" t="t" r="r" b="b"/>
            <a:pathLst>
              <a:path w="4659326" h="1460858">
                <a:moveTo>
                  <a:pt x="0" y="0"/>
                </a:moveTo>
                <a:lnTo>
                  <a:pt x="4659326" y="0"/>
                </a:lnTo>
                <a:lnTo>
                  <a:pt x="4659326" y="1460857"/>
                </a:lnTo>
                <a:lnTo>
                  <a:pt x="0" y="14608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0601195" flipV="1">
            <a:off x="-2473069" y="-26053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2234413" y="3324184"/>
            <a:ext cx="13819174" cy="5934116"/>
          </a:xfrm>
          <a:custGeom>
            <a:avLst/>
            <a:gdLst/>
            <a:ahLst/>
            <a:cxnLst/>
            <a:rect l="l" t="t" r="r" b="b"/>
            <a:pathLst>
              <a:path w="13819174" h="5934116">
                <a:moveTo>
                  <a:pt x="0" y="0"/>
                </a:moveTo>
                <a:lnTo>
                  <a:pt x="13819174" y="0"/>
                </a:lnTo>
                <a:lnTo>
                  <a:pt x="13819174" y="5934116"/>
                </a:lnTo>
                <a:lnTo>
                  <a:pt x="0" y="59341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873877" y="1594873"/>
            <a:ext cx="14179710" cy="129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678"/>
              </a:lnSpc>
            </a:pPr>
            <a:r>
              <a:rPr lang="en-US" sz="7627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Verschillende Sedums en Kruiden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54195"/>
            <a:ext cx="18288000" cy="13595390"/>
          </a:xfrm>
          <a:custGeom>
            <a:avLst/>
            <a:gdLst/>
            <a:ahLst/>
            <a:cxnLst/>
            <a:rect l="l" t="t" r="r" b="b"/>
            <a:pathLst>
              <a:path w="18288000" h="13595390">
                <a:moveTo>
                  <a:pt x="0" y="0"/>
                </a:moveTo>
                <a:lnTo>
                  <a:pt x="18288000" y="0"/>
                </a:lnTo>
                <a:lnTo>
                  <a:pt x="18288000" y="13595390"/>
                </a:lnTo>
                <a:lnTo>
                  <a:pt x="0" y="13595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443" b="-44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5711382" y="6521933"/>
            <a:ext cx="4950814" cy="4950814"/>
          </a:xfrm>
          <a:custGeom>
            <a:avLst/>
            <a:gdLst/>
            <a:ahLst/>
            <a:cxnLst/>
            <a:rect l="l" t="t" r="r" b="b"/>
            <a:pathLst>
              <a:path w="4950814" h="4950814">
                <a:moveTo>
                  <a:pt x="0" y="0"/>
                </a:moveTo>
                <a:lnTo>
                  <a:pt x="4950814" y="0"/>
                </a:lnTo>
                <a:lnTo>
                  <a:pt x="4950814" y="4950814"/>
                </a:lnTo>
                <a:lnTo>
                  <a:pt x="0" y="495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-1786705" y="79577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2172545">
            <a:off x="16960386" y="-23637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746355" y="164023"/>
            <a:ext cx="4659326" cy="1460858"/>
          </a:xfrm>
          <a:custGeom>
            <a:avLst/>
            <a:gdLst/>
            <a:ahLst/>
            <a:cxnLst/>
            <a:rect l="l" t="t" r="r" b="b"/>
            <a:pathLst>
              <a:path w="4659326" h="1460858">
                <a:moveTo>
                  <a:pt x="0" y="0"/>
                </a:moveTo>
                <a:lnTo>
                  <a:pt x="4659326" y="0"/>
                </a:lnTo>
                <a:lnTo>
                  <a:pt x="4659326" y="1460857"/>
                </a:lnTo>
                <a:lnTo>
                  <a:pt x="0" y="14608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0601195" flipV="1">
            <a:off x="-2473069" y="-26053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/>
          <p:nvPr/>
        </p:nvSpPr>
        <p:spPr>
          <a:xfrm>
            <a:off x="2794664" y="444041"/>
            <a:ext cx="12351419" cy="1586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8"/>
              </a:lnSpc>
            </a:pPr>
            <a:r>
              <a:rPr lang="en-US" sz="934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Onze producten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068211" y="5886974"/>
            <a:ext cx="4677644" cy="3962240"/>
            <a:chOff x="0" y="0"/>
            <a:chExt cx="2374900" cy="2011680"/>
          </a:xfrm>
        </p:grpSpPr>
        <p:sp>
          <p:nvSpPr>
            <p:cNvPr id="10" name="Freeform 10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blipFill>
              <a:blip r:embed="rId10"/>
              <a:stretch>
                <a:fillRect l="-6373" r="-6373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821257" y="8167404"/>
            <a:ext cx="1478164" cy="2181792"/>
          </a:xfrm>
          <a:custGeom>
            <a:avLst/>
            <a:gdLst/>
            <a:ahLst/>
            <a:cxnLst/>
            <a:rect l="l" t="t" r="r" b="b"/>
            <a:pathLst>
              <a:path w="1478164" h="2181792">
                <a:moveTo>
                  <a:pt x="0" y="0"/>
                </a:moveTo>
                <a:lnTo>
                  <a:pt x="1478164" y="0"/>
                </a:lnTo>
                <a:lnTo>
                  <a:pt x="1478164" y="2181792"/>
                </a:lnTo>
                <a:lnTo>
                  <a:pt x="0" y="21817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/>
          <p:nvPr/>
        </p:nvSpPr>
        <p:spPr>
          <a:xfrm>
            <a:off x="3542337" y="8137630"/>
            <a:ext cx="2109069" cy="2149370"/>
          </a:xfrm>
          <a:custGeom>
            <a:avLst/>
            <a:gdLst/>
            <a:ahLst/>
            <a:cxnLst/>
            <a:rect l="l" t="t" r="r" b="b"/>
            <a:pathLst>
              <a:path w="2109069" h="2149370">
                <a:moveTo>
                  <a:pt x="0" y="0"/>
                </a:moveTo>
                <a:lnTo>
                  <a:pt x="2109069" y="0"/>
                </a:lnTo>
                <a:lnTo>
                  <a:pt x="2109069" y="2149370"/>
                </a:lnTo>
                <a:lnTo>
                  <a:pt x="0" y="214937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/>
          <p:nvPr/>
        </p:nvSpPr>
        <p:spPr>
          <a:xfrm>
            <a:off x="14821257" y="480372"/>
            <a:ext cx="974069" cy="975288"/>
          </a:xfrm>
          <a:custGeom>
            <a:avLst/>
            <a:gdLst/>
            <a:ahLst/>
            <a:cxnLst/>
            <a:rect l="l" t="t" r="r" b="b"/>
            <a:pathLst>
              <a:path w="974069" h="975288">
                <a:moveTo>
                  <a:pt x="0" y="0"/>
                </a:moveTo>
                <a:lnTo>
                  <a:pt x="974069" y="0"/>
                </a:lnTo>
                <a:lnTo>
                  <a:pt x="974069" y="975289"/>
                </a:lnTo>
                <a:lnTo>
                  <a:pt x="0" y="97528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/>
          <p:nvPr/>
        </p:nvSpPr>
        <p:spPr>
          <a:xfrm>
            <a:off x="15448288" y="1455661"/>
            <a:ext cx="694075" cy="694944"/>
          </a:xfrm>
          <a:custGeom>
            <a:avLst/>
            <a:gdLst/>
            <a:ahLst/>
            <a:cxnLst/>
            <a:rect l="l" t="t" r="r" b="b"/>
            <a:pathLst>
              <a:path w="694075" h="694944">
                <a:moveTo>
                  <a:pt x="0" y="0"/>
                </a:moveTo>
                <a:lnTo>
                  <a:pt x="694075" y="0"/>
                </a:lnTo>
                <a:lnTo>
                  <a:pt x="694075" y="694943"/>
                </a:lnTo>
                <a:lnTo>
                  <a:pt x="0" y="69494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/>
          <p:nvPr/>
        </p:nvSpPr>
        <p:spPr>
          <a:xfrm>
            <a:off x="13051421" y="2661816"/>
            <a:ext cx="4513741" cy="3348905"/>
          </a:xfrm>
          <a:custGeom>
            <a:avLst/>
            <a:gdLst/>
            <a:ahLst/>
            <a:cxnLst/>
            <a:rect l="l" t="t" r="r" b="b"/>
            <a:pathLst>
              <a:path w="4513741" h="3348905">
                <a:moveTo>
                  <a:pt x="0" y="0"/>
                </a:moveTo>
                <a:lnTo>
                  <a:pt x="4513741" y="0"/>
                </a:lnTo>
                <a:lnTo>
                  <a:pt x="4513741" y="3348905"/>
                </a:lnTo>
                <a:lnTo>
                  <a:pt x="0" y="334890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TextBox 16"/>
          <p:cNvSpPr txBox="1"/>
          <p:nvPr/>
        </p:nvSpPr>
        <p:spPr>
          <a:xfrm>
            <a:off x="2968290" y="1750480"/>
            <a:ext cx="12004166" cy="110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7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Lichtgewichtpakketten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-150805" y="4131864"/>
            <a:ext cx="11112970" cy="325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Lichtgewicht en lichtgewicht plus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45 of 65 kilo per m2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30-45 Liter wateropslag per m2                               </a:t>
            </a:r>
          </a:p>
          <a:p>
            <a:pPr algn="ctr">
              <a:lnSpc>
                <a:spcPts val="6502"/>
              </a:lnSpc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          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54195"/>
            <a:ext cx="18288000" cy="13595390"/>
          </a:xfrm>
          <a:custGeom>
            <a:avLst/>
            <a:gdLst/>
            <a:ahLst/>
            <a:cxnLst/>
            <a:rect l="l" t="t" r="r" b="b"/>
            <a:pathLst>
              <a:path w="18288000" h="13595390">
                <a:moveTo>
                  <a:pt x="0" y="0"/>
                </a:moveTo>
                <a:lnTo>
                  <a:pt x="18288000" y="0"/>
                </a:lnTo>
                <a:lnTo>
                  <a:pt x="18288000" y="13595390"/>
                </a:lnTo>
                <a:lnTo>
                  <a:pt x="0" y="13595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443" b="-44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5711382" y="6521933"/>
            <a:ext cx="4950814" cy="4950814"/>
          </a:xfrm>
          <a:custGeom>
            <a:avLst/>
            <a:gdLst/>
            <a:ahLst/>
            <a:cxnLst/>
            <a:rect l="l" t="t" r="r" b="b"/>
            <a:pathLst>
              <a:path w="4950814" h="4950814">
                <a:moveTo>
                  <a:pt x="0" y="0"/>
                </a:moveTo>
                <a:lnTo>
                  <a:pt x="4950814" y="0"/>
                </a:lnTo>
                <a:lnTo>
                  <a:pt x="4950814" y="4950814"/>
                </a:lnTo>
                <a:lnTo>
                  <a:pt x="0" y="495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-1786705" y="79577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2172545">
            <a:off x="16960386" y="-23637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746355" y="164023"/>
            <a:ext cx="4659326" cy="1460858"/>
          </a:xfrm>
          <a:custGeom>
            <a:avLst/>
            <a:gdLst/>
            <a:ahLst/>
            <a:cxnLst/>
            <a:rect l="l" t="t" r="r" b="b"/>
            <a:pathLst>
              <a:path w="4659326" h="1460858">
                <a:moveTo>
                  <a:pt x="0" y="0"/>
                </a:moveTo>
                <a:lnTo>
                  <a:pt x="4659326" y="0"/>
                </a:lnTo>
                <a:lnTo>
                  <a:pt x="4659326" y="1460857"/>
                </a:lnTo>
                <a:lnTo>
                  <a:pt x="0" y="14608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0601195" flipV="1">
            <a:off x="-2473069" y="-26053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5646510" y="4147624"/>
            <a:ext cx="3225581" cy="1991752"/>
          </a:xfrm>
          <a:custGeom>
            <a:avLst/>
            <a:gdLst/>
            <a:ahLst/>
            <a:cxnLst/>
            <a:rect l="l" t="t" r="r" b="b"/>
            <a:pathLst>
              <a:path w="3225581" h="1991752">
                <a:moveTo>
                  <a:pt x="0" y="0"/>
                </a:moveTo>
                <a:lnTo>
                  <a:pt x="3225580" y="0"/>
                </a:lnTo>
                <a:lnTo>
                  <a:pt x="3225580" y="1991752"/>
                </a:lnTo>
                <a:lnTo>
                  <a:pt x="0" y="19917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2861980" y="5708792"/>
            <a:ext cx="5698803" cy="3799202"/>
          </a:xfrm>
          <a:custGeom>
            <a:avLst/>
            <a:gdLst/>
            <a:ahLst/>
            <a:cxnLst/>
            <a:rect l="l" t="t" r="r" b="b"/>
            <a:pathLst>
              <a:path w="5698803" h="3799202">
                <a:moveTo>
                  <a:pt x="0" y="0"/>
                </a:moveTo>
                <a:lnTo>
                  <a:pt x="5698804" y="0"/>
                </a:lnTo>
                <a:lnTo>
                  <a:pt x="5698804" y="3799202"/>
                </a:lnTo>
                <a:lnTo>
                  <a:pt x="0" y="37992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0" name="Group 10"/>
          <p:cNvGrpSpPr/>
          <p:nvPr/>
        </p:nvGrpSpPr>
        <p:grpSpPr>
          <a:xfrm>
            <a:off x="11434695" y="7210418"/>
            <a:ext cx="2843913" cy="2843913"/>
            <a:chOff x="0" y="0"/>
            <a:chExt cx="12700000" cy="12700000"/>
          </a:xfrm>
        </p:grpSpPr>
        <p:sp>
          <p:nvSpPr>
            <p:cNvPr id="11" name="Freeform 11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12"/>
              <a:stretch>
                <a:fillRect l="-36187" r="-3618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1790" y="3532491"/>
            <a:ext cx="11112970" cy="4897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Beschermdoek/wortelwerend folie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afvoerbedekkers 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Grindsoorten        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Scheidingsprofielen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Irrigatiesysteem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Mest                                                                          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8370848" y="7320269"/>
            <a:ext cx="2843913" cy="2843913"/>
            <a:chOff x="0" y="0"/>
            <a:chExt cx="12700000" cy="12700000"/>
          </a:xfrm>
        </p:grpSpPr>
        <p:sp>
          <p:nvSpPr>
            <p:cNvPr id="14" name="Freeform 14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13"/>
              <a:stretch>
                <a:fillRect t="-3869" b="-3869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576244" y="3532491"/>
            <a:ext cx="4205500" cy="4205500"/>
          </a:xfrm>
          <a:custGeom>
            <a:avLst/>
            <a:gdLst/>
            <a:ahLst/>
            <a:cxnLst/>
            <a:rect l="l" t="t" r="r" b="b"/>
            <a:pathLst>
              <a:path w="4205500" h="4205500">
                <a:moveTo>
                  <a:pt x="0" y="0"/>
                </a:moveTo>
                <a:lnTo>
                  <a:pt x="4205501" y="0"/>
                </a:lnTo>
                <a:lnTo>
                  <a:pt x="4205501" y="4205501"/>
                </a:lnTo>
                <a:lnTo>
                  <a:pt x="0" y="420550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16" name="Freeform 16"/>
          <p:cNvSpPr/>
          <p:nvPr/>
        </p:nvSpPr>
        <p:spPr>
          <a:xfrm>
            <a:off x="12678994" y="432780"/>
            <a:ext cx="4934178" cy="3700634"/>
          </a:xfrm>
          <a:custGeom>
            <a:avLst/>
            <a:gdLst/>
            <a:ahLst/>
            <a:cxnLst/>
            <a:rect l="l" t="t" r="r" b="b"/>
            <a:pathLst>
              <a:path w="4934178" h="3700634">
                <a:moveTo>
                  <a:pt x="0" y="0"/>
                </a:moveTo>
                <a:lnTo>
                  <a:pt x="4934178" y="0"/>
                </a:lnTo>
                <a:lnTo>
                  <a:pt x="4934178" y="3700634"/>
                </a:lnTo>
                <a:lnTo>
                  <a:pt x="0" y="370063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/>
          <p:nvPr/>
        </p:nvSpPr>
        <p:spPr>
          <a:xfrm>
            <a:off x="3498572" y="8110293"/>
            <a:ext cx="2920494" cy="2920494"/>
          </a:xfrm>
          <a:custGeom>
            <a:avLst/>
            <a:gdLst/>
            <a:ahLst/>
            <a:cxnLst/>
            <a:rect l="l" t="t" r="r" b="b"/>
            <a:pathLst>
              <a:path w="2920494" h="2920494">
                <a:moveTo>
                  <a:pt x="0" y="0"/>
                </a:moveTo>
                <a:lnTo>
                  <a:pt x="2920493" y="0"/>
                </a:lnTo>
                <a:lnTo>
                  <a:pt x="2920493" y="2920493"/>
                </a:lnTo>
                <a:lnTo>
                  <a:pt x="0" y="292049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xtBox 18"/>
          <p:cNvSpPr txBox="1"/>
          <p:nvPr/>
        </p:nvSpPr>
        <p:spPr>
          <a:xfrm>
            <a:off x="2968290" y="444041"/>
            <a:ext cx="12351419" cy="1586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78"/>
              </a:lnSpc>
            </a:pPr>
            <a:r>
              <a:rPr lang="en-US" sz="934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Onze producten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76018" y="1670175"/>
            <a:ext cx="12004166" cy="1102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39"/>
              </a:lnSpc>
            </a:pPr>
            <a:r>
              <a:rPr lang="en-US" sz="6457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Bijproducten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54195"/>
            <a:ext cx="18288000" cy="13595390"/>
          </a:xfrm>
          <a:custGeom>
            <a:avLst/>
            <a:gdLst/>
            <a:ahLst/>
            <a:cxnLst/>
            <a:rect l="l" t="t" r="r" b="b"/>
            <a:pathLst>
              <a:path w="18288000" h="13595390">
                <a:moveTo>
                  <a:pt x="0" y="0"/>
                </a:moveTo>
                <a:lnTo>
                  <a:pt x="18288000" y="0"/>
                </a:lnTo>
                <a:lnTo>
                  <a:pt x="18288000" y="13595390"/>
                </a:lnTo>
                <a:lnTo>
                  <a:pt x="0" y="13595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443" b="-44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5711382" y="6521933"/>
            <a:ext cx="4950814" cy="4950814"/>
          </a:xfrm>
          <a:custGeom>
            <a:avLst/>
            <a:gdLst/>
            <a:ahLst/>
            <a:cxnLst/>
            <a:rect l="l" t="t" r="r" b="b"/>
            <a:pathLst>
              <a:path w="4950814" h="4950814">
                <a:moveTo>
                  <a:pt x="0" y="0"/>
                </a:moveTo>
                <a:lnTo>
                  <a:pt x="4950814" y="0"/>
                </a:lnTo>
                <a:lnTo>
                  <a:pt x="4950814" y="4950814"/>
                </a:lnTo>
                <a:lnTo>
                  <a:pt x="0" y="495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-1786705" y="79577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2172545">
            <a:off x="16960386" y="-23637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746355" y="164023"/>
            <a:ext cx="4659326" cy="1460858"/>
          </a:xfrm>
          <a:custGeom>
            <a:avLst/>
            <a:gdLst/>
            <a:ahLst/>
            <a:cxnLst/>
            <a:rect l="l" t="t" r="r" b="b"/>
            <a:pathLst>
              <a:path w="4659326" h="1460858">
                <a:moveTo>
                  <a:pt x="0" y="0"/>
                </a:moveTo>
                <a:lnTo>
                  <a:pt x="4659326" y="0"/>
                </a:lnTo>
                <a:lnTo>
                  <a:pt x="4659326" y="1460857"/>
                </a:lnTo>
                <a:lnTo>
                  <a:pt x="0" y="14608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0601195" flipV="1">
            <a:off x="-2473069" y="-26053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2321576" y="1624881"/>
            <a:ext cx="5620558" cy="3126145"/>
          </a:xfrm>
          <a:custGeom>
            <a:avLst/>
            <a:gdLst/>
            <a:ahLst/>
            <a:cxnLst/>
            <a:rect l="l" t="t" r="r" b="b"/>
            <a:pathLst>
              <a:path w="5620558" h="3126145">
                <a:moveTo>
                  <a:pt x="0" y="0"/>
                </a:moveTo>
                <a:lnTo>
                  <a:pt x="5620558" y="0"/>
                </a:lnTo>
                <a:lnTo>
                  <a:pt x="5620558" y="3126145"/>
                </a:lnTo>
                <a:lnTo>
                  <a:pt x="0" y="31261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9" name="Freeform 9"/>
          <p:cNvSpPr/>
          <p:nvPr/>
        </p:nvSpPr>
        <p:spPr>
          <a:xfrm>
            <a:off x="11077185" y="5981700"/>
            <a:ext cx="2791216" cy="3876155"/>
          </a:xfrm>
          <a:custGeom>
            <a:avLst/>
            <a:gdLst/>
            <a:ahLst/>
            <a:cxnLst/>
            <a:rect l="l" t="t" r="r" b="b"/>
            <a:pathLst>
              <a:path w="3494281" h="4659041">
                <a:moveTo>
                  <a:pt x="0" y="0"/>
                </a:moveTo>
                <a:lnTo>
                  <a:pt x="3494281" y="0"/>
                </a:lnTo>
                <a:lnTo>
                  <a:pt x="3494281" y="4659041"/>
                </a:lnTo>
                <a:lnTo>
                  <a:pt x="0" y="46590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-1521066" y="3510620"/>
            <a:ext cx="14283248" cy="2432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Aanleg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door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ons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mogelijk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  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Gemakkelijk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zelf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te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leggen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met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hulp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van video's                                                                                                                   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Gezamelijke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</a:t>
            </a:r>
            <a:r>
              <a:rPr lang="en-US" sz="4644" dirty="0" err="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aanlegdag</a:t>
            </a:r>
            <a:r>
              <a:rPr lang="en-US" sz="4644" dirty="0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                                                           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05812" y="1069193"/>
            <a:ext cx="11677436" cy="1499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4"/>
              </a:lnSpc>
            </a:pPr>
            <a:r>
              <a:rPr lang="en-US" sz="8831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aanleg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F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654195"/>
            <a:ext cx="18288000" cy="13595390"/>
          </a:xfrm>
          <a:custGeom>
            <a:avLst/>
            <a:gdLst/>
            <a:ahLst/>
            <a:cxnLst/>
            <a:rect l="l" t="t" r="r" b="b"/>
            <a:pathLst>
              <a:path w="18288000" h="13595390">
                <a:moveTo>
                  <a:pt x="0" y="0"/>
                </a:moveTo>
                <a:lnTo>
                  <a:pt x="18288000" y="0"/>
                </a:lnTo>
                <a:lnTo>
                  <a:pt x="18288000" y="13595390"/>
                </a:lnTo>
                <a:lnTo>
                  <a:pt x="0" y="13595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443" b="-44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15711382" y="6521933"/>
            <a:ext cx="4950814" cy="4950814"/>
          </a:xfrm>
          <a:custGeom>
            <a:avLst/>
            <a:gdLst/>
            <a:ahLst/>
            <a:cxnLst/>
            <a:rect l="l" t="t" r="r" b="b"/>
            <a:pathLst>
              <a:path w="4950814" h="4950814">
                <a:moveTo>
                  <a:pt x="0" y="0"/>
                </a:moveTo>
                <a:lnTo>
                  <a:pt x="4950814" y="0"/>
                </a:lnTo>
                <a:lnTo>
                  <a:pt x="4950814" y="4950814"/>
                </a:lnTo>
                <a:lnTo>
                  <a:pt x="0" y="49508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/>
          <p:nvPr/>
        </p:nvSpPr>
        <p:spPr>
          <a:xfrm flipV="1">
            <a:off x="-1786705" y="7957768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/>
          <p:nvPr/>
        </p:nvSpPr>
        <p:spPr>
          <a:xfrm rot="2172545">
            <a:off x="16960386" y="-2363754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746355" y="164023"/>
            <a:ext cx="4659326" cy="1460858"/>
          </a:xfrm>
          <a:custGeom>
            <a:avLst/>
            <a:gdLst/>
            <a:ahLst/>
            <a:cxnLst/>
            <a:rect l="l" t="t" r="r" b="b"/>
            <a:pathLst>
              <a:path w="4659326" h="1460858">
                <a:moveTo>
                  <a:pt x="0" y="0"/>
                </a:moveTo>
                <a:lnTo>
                  <a:pt x="4659326" y="0"/>
                </a:lnTo>
                <a:lnTo>
                  <a:pt x="4659326" y="1460857"/>
                </a:lnTo>
                <a:lnTo>
                  <a:pt x="0" y="14608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0601195" flipV="1">
            <a:off x="-2473069" y="-2605393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4114800"/>
                </a:moveTo>
                <a:lnTo>
                  <a:pt x="4114800" y="4114800"/>
                </a:lnTo>
                <a:lnTo>
                  <a:pt x="4114800" y="0"/>
                </a:lnTo>
                <a:lnTo>
                  <a:pt x="0" y="0"/>
                </a:lnTo>
                <a:lnTo>
                  <a:pt x="0" y="411480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3427148" y="2330362"/>
            <a:ext cx="4568469" cy="3426352"/>
          </a:xfrm>
          <a:custGeom>
            <a:avLst/>
            <a:gdLst/>
            <a:ahLst/>
            <a:cxnLst/>
            <a:rect l="l" t="t" r="r" b="b"/>
            <a:pathLst>
              <a:path w="4568469" h="3426352">
                <a:moveTo>
                  <a:pt x="0" y="0"/>
                </a:moveTo>
                <a:lnTo>
                  <a:pt x="4568468" y="0"/>
                </a:lnTo>
                <a:lnTo>
                  <a:pt x="4568468" y="3426352"/>
                </a:lnTo>
                <a:lnTo>
                  <a:pt x="0" y="342635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2557888" y="6821560"/>
            <a:ext cx="4341878" cy="3256408"/>
          </a:xfrm>
          <a:custGeom>
            <a:avLst/>
            <a:gdLst/>
            <a:ahLst/>
            <a:cxnLst/>
            <a:rect l="l" t="t" r="r" b="b"/>
            <a:pathLst>
              <a:path w="4341878" h="3256408">
                <a:moveTo>
                  <a:pt x="0" y="0"/>
                </a:moveTo>
                <a:lnTo>
                  <a:pt x="4341878" y="0"/>
                </a:lnTo>
                <a:lnTo>
                  <a:pt x="4341878" y="3256408"/>
                </a:lnTo>
                <a:lnTo>
                  <a:pt x="0" y="32564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/>
          <p:nvPr/>
        </p:nvSpPr>
        <p:spPr>
          <a:xfrm>
            <a:off x="10921927" y="6739397"/>
            <a:ext cx="4789455" cy="2436740"/>
          </a:xfrm>
          <a:custGeom>
            <a:avLst/>
            <a:gdLst/>
            <a:ahLst/>
            <a:cxnLst/>
            <a:rect l="l" t="t" r="r" b="b"/>
            <a:pathLst>
              <a:path w="4789455" h="2436740">
                <a:moveTo>
                  <a:pt x="0" y="0"/>
                </a:moveTo>
                <a:lnTo>
                  <a:pt x="4789455" y="0"/>
                </a:lnTo>
                <a:lnTo>
                  <a:pt x="4789455" y="2436741"/>
                </a:lnTo>
                <a:lnTo>
                  <a:pt x="0" y="243674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-241858" y="3075293"/>
            <a:ext cx="14283248" cy="3254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Draagkracht                                 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DAkbedekking                                 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      goed door ons in te schatten aan de hand van foto's                                                   </a:t>
            </a:r>
          </a:p>
          <a:p>
            <a:pPr marL="1002811" lvl="1" indent="-501405" algn="ctr">
              <a:lnSpc>
                <a:spcPts val="6502"/>
              </a:lnSpc>
              <a:buFont typeface="Arial"/>
              <a:buChar char="•"/>
            </a:pPr>
            <a:r>
              <a:rPr lang="en-US" sz="4644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Eventueel dakinspecties mogelijk                                         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16320" y="1204023"/>
            <a:ext cx="10666928" cy="136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94"/>
              </a:lnSpc>
            </a:pPr>
            <a:r>
              <a:rPr lang="en-US" sz="8067">
                <a:solidFill>
                  <a:srgbClr val="355B11"/>
                </a:solidFill>
                <a:latin typeface="TT Berlinerins"/>
                <a:ea typeface="TT Berlinerins"/>
                <a:cs typeface="TT Berlinerins"/>
                <a:sym typeface="TT Berlinerins"/>
              </a:rPr>
              <a:t>Is mijn dak geschikt?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207</Words>
  <Application>Microsoft Office PowerPoint</Application>
  <PresentationFormat>Aangepast</PresentationFormat>
  <Paragraphs>52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TT Berlinerins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Informatieavond Uitgeest</dc:title>
  <dc:creator>Kees de Lange</dc:creator>
  <cp:lastModifiedBy>Kees de Lange</cp:lastModifiedBy>
  <cp:revision>3</cp:revision>
  <dcterms:created xsi:type="dcterms:W3CDTF">2006-08-16T00:00:00Z</dcterms:created>
  <dcterms:modified xsi:type="dcterms:W3CDTF">2026-02-16T18:30:38Z</dcterms:modified>
  <dc:identifier>DAG3LUfkjGM</dc:identifier>
</cp:coreProperties>
</file>