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35"/>
  </p:notesMasterIdLst>
  <p:sldIdLst>
    <p:sldId id="256" r:id="rId5"/>
    <p:sldId id="279" r:id="rId6"/>
    <p:sldId id="264" r:id="rId7"/>
    <p:sldId id="270" r:id="rId8"/>
    <p:sldId id="301" r:id="rId9"/>
    <p:sldId id="271" r:id="rId10"/>
    <p:sldId id="302" r:id="rId11"/>
    <p:sldId id="304" r:id="rId12"/>
    <p:sldId id="293" r:id="rId13"/>
    <p:sldId id="294" r:id="rId14"/>
    <p:sldId id="328" r:id="rId15"/>
    <p:sldId id="292" r:id="rId16"/>
    <p:sldId id="326" r:id="rId17"/>
    <p:sldId id="305" r:id="rId18"/>
    <p:sldId id="306" r:id="rId19"/>
    <p:sldId id="322" r:id="rId20"/>
    <p:sldId id="324" r:id="rId21"/>
    <p:sldId id="308" r:id="rId22"/>
    <p:sldId id="315" r:id="rId23"/>
    <p:sldId id="316" r:id="rId24"/>
    <p:sldId id="317" r:id="rId25"/>
    <p:sldId id="327" r:id="rId26"/>
    <p:sldId id="286" r:id="rId27"/>
    <p:sldId id="287" r:id="rId28"/>
    <p:sldId id="309" r:id="rId29"/>
    <p:sldId id="311" r:id="rId30"/>
    <p:sldId id="313" r:id="rId31"/>
    <p:sldId id="325" r:id="rId32"/>
    <p:sldId id="320" r:id="rId33"/>
    <p:sldId id="28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orbel" panose="020B0503020204020204" pitchFamily="34"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5226" autoAdjust="0"/>
  </p:normalViewPr>
  <p:slideViewPr>
    <p:cSldViewPr snapToGrid="0">
      <p:cViewPr varScale="1">
        <p:scale>
          <a:sx n="82" d="100"/>
          <a:sy n="82" d="100"/>
        </p:scale>
        <p:origin x="797"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_rels/data14.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477DC-D420-4120-97B2-EDE3F654BF2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6B281002-9EC9-4A96-800C-E6DDD9ABCD27}">
      <dgm:prSet/>
      <dgm:spPr/>
      <dgm:t>
        <a:bodyPr/>
        <a:lstStyle/>
        <a:p>
          <a:r>
            <a:rPr lang="nl-NL" b="1" i="0" dirty="0"/>
            <a:t>Agenda </a:t>
          </a:r>
          <a:endParaRPr lang="nl-NL" dirty="0"/>
        </a:p>
      </dgm:t>
    </dgm:pt>
    <dgm:pt modelId="{5ABDAB4A-43AE-4606-8E13-5F6AFFE12949}" type="parTrans" cxnId="{7D855026-6B75-4DB9-87A8-7AD224C4C809}">
      <dgm:prSet/>
      <dgm:spPr/>
      <dgm:t>
        <a:bodyPr/>
        <a:lstStyle/>
        <a:p>
          <a:endParaRPr lang="nl-NL"/>
        </a:p>
      </dgm:t>
    </dgm:pt>
    <dgm:pt modelId="{AC033BB5-5C08-4D53-AB9F-F279F9B8BD44}" type="sibTrans" cxnId="{7D855026-6B75-4DB9-87A8-7AD224C4C809}">
      <dgm:prSet/>
      <dgm:spPr/>
      <dgm:t>
        <a:bodyPr/>
        <a:lstStyle/>
        <a:p>
          <a:endParaRPr lang="nl-NL"/>
        </a:p>
      </dgm:t>
    </dgm:pt>
    <dgm:pt modelId="{C560A473-FEA7-4166-A6BF-FACACA7B674B}" type="pres">
      <dgm:prSet presAssocID="{88F477DC-D420-4120-97B2-EDE3F654BF25}" presName="linear" presStyleCnt="0">
        <dgm:presLayoutVars>
          <dgm:animLvl val="lvl"/>
          <dgm:resizeHandles val="exact"/>
        </dgm:presLayoutVars>
      </dgm:prSet>
      <dgm:spPr/>
    </dgm:pt>
    <dgm:pt modelId="{88EAB2FF-7AA3-4C6A-8A0F-7585B83D6DFB}" type="pres">
      <dgm:prSet presAssocID="{6B281002-9EC9-4A96-800C-E6DDD9ABCD27}" presName="parentText" presStyleLbl="node1" presStyleIdx="0" presStyleCnt="1" custScaleX="86982">
        <dgm:presLayoutVars>
          <dgm:chMax val="0"/>
          <dgm:bulletEnabled val="1"/>
        </dgm:presLayoutVars>
      </dgm:prSet>
      <dgm:spPr/>
    </dgm:pt>
  </dgm:ptLst>
  <dgm:cxnLst>
    <dgm:cxn modelId="{7D855026-6B75-4DB9-87A8-7AD224C4C809}" srcId="{88F477DC-D420-4120-97B2-EDE3F654BF25}" destId="{6B281002-9EC9-4A96-800C-E6DDD9ABCD27}" srcOrd="0" destOrd="0" parTransId="{5ABDAB4A-43AE-4606-8E13-5F6AFFE12949}" sibTransId="{AC033BB5-5C08-4D53-AB9F-F279F9B8BD44}"/>
    <dgm:cxn modelId="{A9DF7D49-C810-46B7-BEC2-54673788241D}" type="presOf" srcId="{88F477DC-D420-4120-97B2-EDE3F654BF25}" destId="{C560A473-FEA7-4166-A6BF-FACACA7B674B}" srcOrd="0" destOrd="0" presId="urn:microsoft.com/office/officeart/2005/8/layout/vList2"/>
    <dgm:cxn modelId="{CC249372-9E88-4270-B241-8788F4A82751}" type="presOf" srcId="{6B281002-9EC9-4A96-800C-E6DDD9ABCD27}" destId="{88EAB2FF-7AA3-4C6A-8A0F-7585B83D6DFB}" srcOrd="0" destOrd="0" presId="urn:microsoft.com/office/officeart/2005/8/layout/vList2"/>
    <dgm:cxn modelId="{4C90C2F4-919D-4651-A376-4FB2F1285B1F}" type="presParOf" srcId="{C560A473-FEA7-4166-A6BF-FACACA7B674B}" destId="{88EAB2FF-7AA3-4C6A-8A0F-7585B83D6DF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Groen Dak – subsidie algemeen</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custLinFactNeighborY="-4131">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Groen Dak – subsidie collectief</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custLinFactNeighborY="-4131">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Groen Dak - vragen</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custLinFactNeighborY="-4131">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F477DC-D420-4120-97B2-EDE3F654BF2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6B281002-9EC9-4A96-800C-E6DDD9ABCD27}">
      <dgm:prSet/>
      <dgm:spPr/>
      <dgm:t>
        <a:bodyPr/>
        <a:lstStyle/>
        <a:p>
          <a:r>
            <a:rPr lang="nl-NL" b="1" i="0" dirty="0"/>
            <a:t>Agenda </a:t>
          </a:r>
          <a:endParaRPr lang="nl-NL" dirty="0"/>
        </a:p>
      </dgm:t>
    </dgm:pt>
    <dgm:pt modelId="{5ABDAB4A-43AE-4606-8E13-5F6AFFE12949}" type="parTrans" cxnId="{7D855026-6B75-4DB9-87A8-7AD224C4C809}">
      <dgm:prSet/>
      <dgm:spPr/>
      <dgm:t>
        <a:bodyPr/>
        <a:lstStyle/>
        <a:p>
          <a:endParaRPr lang="nl-NL"/>
        </a:p>
      </dgm:t>
    </dgm:pt>
    <dgm:pt modelId="{AC033BB5-5C08-4D53-AB9F-F279F9B8BD44}" type="sibTrans" cxnId="{7D855026-6B75-4DB9-87A8-7AD224C4C809}">
      <dgm:prSet/>
      <dgm:spPr/>
      <dgm:t>
        <a:bodyPr/>
        <a:lstStyle/>
        <a:p>
          <a:endParaRPr lang="nl-NL"/>
        </a:p>
      </dgm:t>
    </dgm:pt>
    <dgm:pt modelId="{C560A473-FEA7-4166-A6BF-FACACA7B674B}" type="pres">
      <dgm:prSet presAssocID="{88F477DC-D420-4120-97B2-EDE3F654BF25}" presName="linear" presStyleCnt="0">
        <dgm:presLayoutVars>
          <dgm:animLvl val="lvl"/>
          <dgm:resizeHandles val="exact"/>
        </dgm:presLayoutVars>
      </dgm:prSet>
      <dgm:spPr/>
    </dgm:pt>
    <dgm:pt modelId="{88EAB2FF-7AA3-4C6A-8A0F-7585B83D6DFB}" type="pres">
      <dgm:prSet presAssocID="{6B281002-9EC9-4A96-800C-E6DDD9ABCD27}" presName="parentText" presStyleLbl="node1" presStyleIdx="0" presStyleCnt="1" custScaleX="86982">
        <dgm:presLayoutVars>
          <dgm:chMax val="0"/>
          <dgm:bulletEnabled val="1"/>
        </dgm:presLayoutVars>
      </dgm:prSet>
      <dgm:spPr/>
    </dgm:pt>
  </dgm:ptLst>
  <dgm:cxnLst>
    <dgm:cxn modelId="{7D855026-6B75-4DB9-87A8-7AD224C4C809}" srcId="{88F477DC-D420-4120-97B2-EDE3F654BF25}" destId="{6B281002-9EC9-4A96-800C-E6DDD9ABCD27}" srcOrd="0" destOrd="0" parTransId="{5ABDAB4A-43AE-4606-8E13-5F6AFFE12949}" sibTransId="{AC033BB5-5C08-4D53-AB9F-F279F9B8BD44}"/>
    <dgm:cxn modelId="{A9DF7D49-C810-46B7-BEC2-54673788241D}" type="presOf" srcId="{88F477DC-D420-4120-97B2-EDE3F654BF25}" destId="{C560A473-FEA7-4166-A6BF-FACACA7B674B}" srcOrd="0" destOrd="0" presId="urn:microsoft.com/office/officeart/2005/8/layout/vList2"/>
    <dgm:cxn modelId="{CC249372-9E88-4270-B241-8788F4A82751}" type="presOf" srcId="{6B281002-9EC9-4A96-800C-E6DDD9ABCD27}" destId="{88EAB2FF-7AA3-4C6A-8A0F-7585B83D6DFB}" srcOrd="0" destOrd="0" presId="urn:microsoft.com/office/officeart/2005/8/layout/vList2"/>
    <dgm:cxn modelId="{4C90C2F4-919D-4651-A376-4FB2F1285B1F}" type="presParOf" srcId="{C560A473-FEA7-4166-A6BF-FACACA7B674B}" destId="{88EAB2FF-7AA3-4C6A-8A0F-7585B83D6DF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77C182-89B3-4FBE-BD6B-CB0AEBD33BB9}"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nl-NL"/>
        </a:p>
      </dgm:t>
    </dgm:pt>
    <dgm:pt modelId="{37DC2310-2AE1-4B66-BFE9-12000F09DFAA}">
      <dgm:prSet custT="1"/>
      <dgm:spPr>
        <a:solidFill>
          <a:schemeClr val="accent6">
            <a:lumMod val="60000"/>
            <a:lumOff val="40000"/>
          </a:schemeClr>
        </a:solidFill>
      </dgm:spPr>
      <dgm:t>
        <a:bodyPr/>
        <a:lstStyle/>
        <a:p>
          <a:r>
            <a:rPr lang="nl-NL" sz="3200" b="0" i="1" dirty="0">
              <a:solidFill>
                <a:schemeClr val="tx1"/>
              </a:solidFill>
            </a:rPr>
            <a:t>Zonnepanelen </a:t>
          </a:r>
          <a:r>
            <a:rPr lang="nl-NL" sz="2000" b="0" i="1" dirty="0">
              <a:solidFill>
                <a:schemeClr val="tx1"/>
              </a:solidFill>
            </a:rPr>
            <a:t>(20:05)</a:t>
          </a:r>
          <a:endParaRPr lang="nl-NL" sz="2000" dirty="0">
            <a:solidFill>
              <a:schemeClr val="tx1"/>
            </a:solidFill>
          </a:endParaRPr>
        </a:p>
      </dgm:t>
    </dgm:pt>
    <dgm:pt modelId="{6736A647-A6A6-422B-AA94-E9EA6805F11A}" type="parTrans" cxnId="{1C584EA8-1176-479E-AD3A-B43BB5573FA0}">
      <dgm:prSet/>
      <dgm:spPr/>
      <dgm:t>
        <a:bodyPr/>
        <a:lstStyle/>
        <a:p>
          <a:endParaRPr lang="nl-NL"/>
        </a:p>
      </dgm:t>
    </dgm:pt>
    <dgm:pt modelId="{2C8D193F-80C9-4E55-A97B-12033AF5B4D0}" type="sibTrans" cxnId="{1C584EA8-1176-479E-AD3A-B43BB5573FA0}">
      <dgm:prSet/>
      <dgm:spPr/>
      <dgm:t>
        <a:bodyPr/>
        <a:lstStyle/>
        <a:p>
          <a:endParaRPr lang="nl-NL"/>
        </a:p>
      </dgm:t>
    </dgm:pt>
    <dgm:pt modelId="{754B6915-3A3F-4E02-BD82-454317D0568B}">
      <dgm:prSet custT="1"/>
      <dgm:spPr>
        <a:blipFill rotWithShape="0">
          <a:blip xmlns:r="http://schemas.openxmlformats.org/officeDocument/2006/relationships" r:embed="rId1"/>
          <a:srcRect/>
          <a:stretch>
            <a:fillRect l="-198000" r="-198000"/>
          </a:stretch>
        </a:blipFill>
      </dgm:spPr>
      <dgm:t>
        <a:bodyPr/>
        <a:lstStyle/>
        <a:p>
          <a:r>
            <a:rPr lang="nl-NL" sz="2400" b="0" i="1" dirty="0">
              <a:solidFill>
                <a:schemeClr val="bg1">
                  <a:lumMod val="50000"/>
                </a:schemeClr>
              </a:solidFill>
            </a:rPr>
            <a:t>Algemeen</a:t>
          </a:r>
          <a:endParaRPr lang="nl-NL" sz="2400" dirty="0">
            <a:solidFill>
              <a:schemeClr val="bg1">
                <a:lumMod val="50000"/>
              </a:schemeClr>
            </a:solidFill>
          </a:endParaRPr>
        </a:p>
      </dgm:t>
    </dgm:pt>
    <dgm:pt modelId="{878445E1-F7CD-4B07-B53B-1A6AEB001162}" type="parTrans" cxnId="{4337820E-5456-42DA-A922-F4276128B5D6}">
      <dgm:prSet/>
      <dgm:spPr/>
      <dgm:t>
        <a:bodyPr/>
        <a:lstStyle/>
        <a:p>
          <a:endParaRPr lang="nl-NL"/>
        </a:p>
      </dgm:t>
    </dgm:pt>
    <dgm:pt modelId="{372FB94E-4E1D-44BC-B1B0-AACCF8C37974}" type="sibTrans" cxnId="{4337820E-5456-42DA-A922-F4276128B5D6}">
      <dgm:prSet/>
      <dgm:spPr/>
      <dgm:t>
        <a:bodyPr/>
        <a:lstStyle/>
        <a:p>
          <a:endParaRPr lang="nl-NL"/>
        </a:p>
      </dgm:t>
    </dgm:pt>
    <dgm:pt modelId="{3F0FDE79-92A4-4413-88F9-AF77C2CDF6EE}">
      <dgm:prSet custT="1"/>
      <dgm:spPr>
        <a:solidFill>
          <a:schemeClr val="accent6">
            <a:lumMod val="60000"/>
            <a:lumOff val="40000"/>
          </a:schemeClr>
        </a:solidFill>
      </dgm:spPr>
      <dgm:t>
        <a:bodyPr/>
        <a:lstStyle/>
        <a:p>
          <a:r>
            <a:rPr lang="nl-NL" sz="3200" b="0" i="1" dirty="0">
              <a:solidFill>
                <a:schemeClr val="tx1"/>
              </a:solidFill>
            </a:rPr>
            <a:t>Einde</a:t>
          </a:r>
          <a:r>
            <a:rPr lang="nl-NL" sz="2000" b="0" i="1" dirty="0">
              <a:solidFill>
                <a:schemeClr val="tx1"/>
              </a:solidFill>
            </a:rPr>
            <a:t>(20:40)</a:t>
          </a:r>
          <a:endParaRPr lang="nl-NL" sz="2000" dirty="0">
            <a:solidFill>
              <a:schemeClr val="tx1"/>
            </a:solidFill>
          </a:endParaRPr>
        </a:p>
      </dgm:t>
    </dgm:pt>
    <dgm:pt modelId="{A797E75C-32F0-43B1-A2C3-8C81919ADEC1}" type="parTrans" cxnId="{DCDCEDBC-9C59-4528-9708-25506A497427}">
      <dgm:prSet/>
      <dgm:spPr/>
      <dgm:t>
        <a:bodyPr/>
        <a:lstStyle/>
        <a:p>
          <a:endParaRPr lang="nl-NL"/>
        </a:p>
      </dgm:t>
    </dgm:pt>
    <dgm:pt modelId="{D74BF0DA-8550-4C7C-A8B5-30C9AF4205A2}" type="sibTrans" cxnId="{DCDCEDBC-9C59-4528-9708-25506A497427}">
      <dgm:prSet/>
      <dgm:spPr/>
      <dgm:t>
        <a:bodyPr/>
        <a:lstStyle/>
        <a:p>
          <a:endParaRPr lang="nl-NL"/>
        </a:p>
      </dgm:t>
    </dgm:pt>
    <dgm:pt modelId="{1F18C24D-9310-4838-8A52-414C800F2947}">
      <dgm:prSet custT="1"/>
      <dgm:spPr/>
      <dgm:t>
        <a:bodyPr/>
        <a:lstStyle/>
        <a:p>
          <a:r>
            <a:rPr lang="nl-NL" sz="2400" dirty="0">
              <a:solidFill>
                <a:schemeClr val="bg1">
                  <a:lumMod val="50000"/>
                </a:schemeClr>
              </a:solidFill>
            </a:rPr>
            <a:t>Vergunning</a:t>
          </a:r>
        </a:p>
      </dgm:t>
    </dgm:pt>
    <dgm:pt modelId="{5998854D-C91D-47B5-A2CF-679353B98001}" type="parTrans" cxnId="{5BBA6B91-7667-4F61-B011-6D743690CB7F}">
      <dgm:prSet/>
      <dgm:spPr/>
      <dgm:t>
        <a:bodyPr/>
        <a:lstStyle/>
        <a:p>
          <a:endParaRPr lang="nl-NL"/>
        </a:p>
      </dgm:t>
    </dgm:pt>
    <dgm:pt modelId="{D9E14C26-2376-458A-A955-83B374E18047}" type="sibTrans" cxnId="{5BBA6B91-7667-4F61-B011-6D743690CB7F}">
      <dgm:prSet/>
      <dgm:spPr/>
      <dgm:t>
        <a:bodyPr/>
        <a:lstStyle/>
        <a:p>
          <a:endParaRPr lang="nl-NL"/>
        </a:p>
      </dgm:t>
    </dgm:pt>
    <dgm:pt modelId="{DF66DBF1-038D-4D5A-A9ED-5812C5E3B86F}">
      <dgm:prSet custT="1"/>
      <dgm:spPr/>
      <dgm:t>
        <a:bodyPr/>
        <a:lstStyle/>
        <a:p>
          <a:r>
            <a:rPr lang="nl-NL" sz="2400" dirty="0">
              <a:solidFill>
                <a:schemeClr val="bg1">
                  <a:lumMod val="50000"/>
                </a:schemeClr>
              </a:solidFill>
            </a:rPr>
            <a:t>Klomp duurzame technieken</a:t>
          </a:r>
        </a:p>
      </dgm:t>
    </dgm:pt>
    <dgm:pt modelId="{F0D10808-AFF5-4741-AD69-47C00923E429}" type="parTrans" cxnId="{4B855E32-00A4-4DC9-B67E-0D92E629EBC4}">
      <dgm:prSet/>
      <dgm:spPr/>
      <dgm:t>
        <a:bodyPr/>
        <a:lstStyle/>
        <a:p>
          <a:endParaRPr lang="nl-NL"/>
        </a:p>
      </dgm:t>
    </dgm:pt>
    <dgm:pt modelId="{3BE47EBD-B4DF-4BB5-A0AE-71DAC16CCA37}" type="sibTrans" cxnId="{4B855E32-00A4-4DC9-B67E-0D92E629EBC4}">
      <dgm:prSet/>
      <dgm:spPr/>
      <dgm:t>
        <a:bodyPr/>
        <a:lstStyle/>
        <a:p>
          <a:endParaRPr lang="nl-NL"/>
        </a:p>
      </dgm:t>
    </dgm:pt>
    <dgm:pt modelId="{2279BB7C-1110-4F3B-BAB1-856533559829}">
      <dgm:prSet custT="1"/>
      <dgm:spPr/>
      <dgm:t>
        <a:bodyPr/>
        <a:lstStyle/>
        <a:p>
          <a:r>
            <a:rPr lang="nl-NL" sz="2400" dirty="0">
              <a:solidFill>
                <a:schemeClr val="bg1">
                  <a:lumMod val="50000"/>
                </a:schemeClr>
              </a:solidFill>
            </a:rPr>
            <a:t>Geavanceerde technieken </a:t>
          </a:r>
        </a:p>
      </dgm:t>
    </dgm:pt>
    <dgm:pt modelId="{AEB2052D-1E44-4468-9888-C403BD9CD451}" type="parTrans" cxnId="{9F68DC33-3F56-41B7-99D9-A28A11F9D1E5}">
      <dgm:prSet/>
      <dgm:spPr/>
      <dgm:t>
        <a:bodyPr/>
        <a:lstStyle/>
        <a:p>
          <a:endParaRPr lang="nl-NL"/>
        </a:p>
      </dgm:t>
    </dgm:pt>
    <dgm:pt modelId="{E877C46D-ABD3-449D-8149-435F4C228D20}" type="sibTrans" cxnId="{9F68DC33-3F56-41B7-99D9-A28A11F9D1E5}">
      <dgm:prSet/>
      <dgm:spPr/>
      <dgm:t>
        <a:bodyPr/>
        <a:lstStyle/>
        <a:p>
          <a:endParaRPr lang="nl-NL"/>
        </a:p>
      </dgm:t>
    </dgm:pt>
    <dgm:pt modelId="{974CA4D8-CC21-464D-8711-7B767C487033}">
      <dgm:prSet custT="1"/>
      <dgm:spPr>
        <a:solidFill>
          <a:schemeClr val="accent6">
            <a:lumMod val="60000"/>
            <a:lumOff val="40000"/>
          </a:schemeClr>
        </a:solidFill>
      </dgm:spPr>
      <dgm:t>
        <a:bodyPr/>
        <a:lstStyle/>
        <a:p>
          <a:r>
            <a:rPr lang="nl-NL" sz="3200" b="0" i="1" dirty="0">
              <a:solidFill>
                <a:schemeClr val="tx1"/>
              </a:solidFill>
            </a:rPr>
            <a:t>Algemeen</a:t>
          </a:r>
          <a:r>
            <a:rPr lang="nl-NL" sz="2000" b="0" i="1" dirty="0">
              <a:solidFill>
                <a:schemeClr val="tx1"/>
              </a:solidFill>
            </a:rPr>
            <a:t> (20:00)</a:t>
          </a:r>
          <a:endParaRPr lang="nl-NL" sz="2000" dirty="0">
            <a:solidFill>
              <a:schemeClr val="tx1"/>
            </a:solidFill>
          </a:endParaRPr>
        </a:p>
      </dgm:t>
    </dgm:pt>
    <dgm:pt modelId="{0AE9ECCA-ECFA-4F17-B55A-F800942D58FB}" type="parTrans" cxnId="{A7F393FF-8DD6-4176-BF3C-4044CDC05CFF}">
      <dgm:prSet/>
      <dgm:spPr/>
      <dgm:t>
        <a:bodyPr/>
        <a:lstStyle/>
        <a:p>
          <a:endParaRPr lang="nl-NL"/>
        </a:p>
      </dgm:t>
    </dgm:pt>
    <dgm:pt modelId="{275950CA-80E1-4850-BCA8-80167FA2D8B0}" type="sibTrans" cxnId="{A7F393FF-8DD6-4176-BF3C-4044CDC05CFF}">
      <dgm:prSet/>
      <dgm:spPr/>
      <dgm:t>
        <a:bodyPr/>
        <a:lstStyle/>
        <a:p>
          <a:endParaRPr lang="nl-NL"/>
        </a:p>
      </dgm:t>
    </dgm:pt>
    <dgm:pt modelId="{A2781F03-4917-4AAE-A686-89CA625E44A0}">
      <dgm:prSet custT="1"/>
      <dgm:spPr>
        <a:solidFill>
          <a:schemeClr val="accent6">
            <a:lumMod val="20000"/>
            <a:lumOff val="80000"/>
          </a:schemeClr>
        </a:solidFill>
      </dgm:spPr>
      <dgm:t>
        <a:bodyPr/>
        <a:lstStyle/>
        <a:p>
          <a:pPr algn="l"/>
          <a:r>
            <a:rPr lang="nl-NL" sz="2400" b="0" i="0" dirty="0">
              <a:solidFill>
                <a:schemeClr val="bg1">
                  <a:lumMod val="50000"/>
                </a:schemeClr>
              </a:solidFill>
            </a:rPr>
            <a:t>De weg naar meer verduurzaming</a:t>
          </a:r>
          <a:endParaRPr lang="nl-NL" sz="2400" b="0" dirty="0">
            <a:solidFill>
              <a:schemeClr val="bg1">
                <a:lumMod val="50000"/>
              </a:schemeClr>
            </a:solidFill>
          </a:endParaRPr>
        </a:p>
      </dgm:t>
    </dgm:pt>
    <dgm:pt modelId="{5529161E-2D12-4212-8A5C-E316DF467649}" type="sibTrans" cxnId="{7A3954B8-DA62-434C-86E5-3A865A5B877B}">
      <dgm:prSet/>
      <dgm:spPr/>
      <dgm:t>
        <a:bodyPr/>
        <a:lstStyle/>
        <a:p>
          <a:endParaRPr lang="nl-NL"/>
        </a:p>
      </dgm:t>
    </dgm:pt>
    <dgm:pt modelId="{0BC6B652-65B7-4E84-BBE1-802E69C5ADE3}" type="parTrans" cxnId="{7A3954B8-DA62-434C-86E5-3A865A5B877B}">
      <dgm:prSet/>
      <dgm:spPr/>
      <dgm:t>
        <a:bodyPr/>
        <a:lstStyle/>
        <a:p>
          <a:endParaRPr lang="nl-NL"/>
        </a:p>
      </dgm:t>
    </dgm:pt>
    <dgm:pt modelId="{33B0E330-4E2A-4A07-836E-547CBB062006}">
      <dgm:prSet custT="1"/>
      <dgm:spPr>
        <a:solidFill>
          <a:schemeClr val="accent6">
            <a:lumMod val="20000"/>
            <a:lumOff val="80000"/>
          </a:schemeClr>
        </a:solidFill>
      </dgm:spPr>
      <dgm:t>
        <a:bodyPr/>
        <a:lstStyle/>
        <a:p>
          <a:pPr algn="l"/>
          <a:r>
            <a:rPr lang="nl-NL" sz="2400" b="0" i="0" dirty="0">
              <a:solidFill>
                <a:schemeClr val="bg1">
                  <a:lumMod val="50000"/>
                </a:schemeClr>
              </a:solidFill>
            </a:rPr>
            <a:t>Informatie</a:t>
          </a:r>
          <a:endParaRPr lang="nl-NL" sz="2400" b="0" dirty="0">
            <a:solidFill>
              <a:schemeClr val="bg1">
                <a:lumMod val="50000"/>
              </a:schemeClr>
            </a:solidFill>
          </a:endParaRPr>
        </a:p>
      </dgm:t>
    </dgm:pt>
    <dgm:pt modelId="{8D055473-1437-4ACC-BD88-8707B044E2B7}" type="parTrans" cxnId="{DF250F69-AC33-4F34-B0AB-CB28716530E7}">
      <dgm:prSet/>
      <dgm:spPr/>
      <dgm:t>
        <a:bodyPr/>
        <a:lstStyle/>
        <a:p>
          <a:endParaRPr lang="nl-NL"/>
        </a:p>
      </dgm:t>
    </dgm:pt>
    <dgm:pt modelId="{8567C571-D2C5-4858-A4F0-45A1A0FD6FB8}" type="sibTrans" cxnId="{DF250F69-AC33-4F34-B0AB-CB28716530E7}">
      <dgm:prSet/>
      <dgm:spPr/>
      <dgm:t>
        <a:bodyPr/>
        <a:lstStyle/>
        <a:p>
          <a:endParaRPr lang="nl-NL"/>
        </a:p>
      </dgm:t>
    </dgm:pt>
    <dgm:pt modelId="{424ECDCB-1271-44ED-9B60-C2E543F1DD3C}">
      <dgm:prSet custT="1"/>
      <dgm:spPr/>
      <dgm:t>
        <a:bodyPr/>
        <a:lstStyle/>
        <a:p>
          <a:r>
            <a:rPr lang="nl-NL" sz="2400" dirty="0">
              <a:solidFill>
                <a:schemeClr val="bg1">
                  <a:lumMod val="50000"/>
                </a:schemeClr>
              </a:solidFill>
            </a:rPr>
            <a:t>Vragen</a:t>
          </a:r>
        </a:p>
      </dgm:t>
    </dgm:pt>
    <dgm:pt modelId="{71FE236A-EAD4-4D88-8CE8-410F61A5EBAB}" type="parTrans" cxnId="{E2B27F5A-5E8C-468D-976D-EBB5F9B43FD5}">
      <dgm:prSet/>
      <dgm:spPr/>
    </dgm:pt>
    <dgm:pt modelId="{ABCE6FAD-9496-4ABB-9A8B-036FB9C537B6}" type="sibTrans" cxnId="{E2B27F5A-5E8C-468D-976D-EBB5F9B43FD5}">
      <dgm:prSet/>
      <dgm:spPr/>
    </dgm:pt>
    <dgm:pt modelId="{AEB3A0FF-A0F8-4194-88E2-D953E05E68B7}" type="pres">
      <dgm:prSet presAssocID="{7C77C182-89B3-4FBE-BD6B-CB0AEBD33BB9}" presName="Name0" presStyleCnt="0">
        <dgm:presLayoutVars>
          <dgm:dir/>
          <dgm:animLvl val="lvl"/>
          <dgm:resizeHandles val="exact"/>
        </dgm:presLayoutVars>
      </dgm:prSet>
      <dgm:spPr/>
    </dgm:pt>
    <dgm:pt modelId="{CD228298-F531-407C-825C-151C597A330A}" type="pres">
      <dgm:prSet presAssocID="{37DC2310-2AE1-4B66-BFE9-12000F09DFAA}" presName="linNode" presStyleCnt="0"/>
      <dgm:spPr/>
    </dgm:pt>
    <dgm:pt modelId="{1990520A-FD8A-49EA-B302-CEED8CA307BB}" type="pres">
      <dgm:prSet presAssocID="{37DC2310-2AE1-4B66-BFE9-12000F09DFAA}" presName="parentText" presStyleLbl="node1" presStyleIdx="0" presStyleCnt="5" custScaleY="81662" custLinFactNeighborY="41495">
        <dgm:presLayoutVars>
          <dgm:chMax val="1"/>
          <dgm:bulletEnabled val="1"/>
        </dgm:presLayoutVars>
      </dgm:prSet>
      <dgm:spPr/>
    </dgm:pt>
    <dgm:pt modelId="{895636A8-B807-4F8F-922A-A3E9499F73EA}" type="pres">
      <dgm:prSet presAssocID="{37DC2310-2AE1-4B66-BFE9-12000F09DFAA}" presName="descendantText" presStyleLbl="alignAccFollowNode1" presStyleIdx="0" presStyleCnt="1" custLinFactNeighborX="-910" custLinFactNeighborY="55270">
        <dgm:presLayoutVars>
          <dgm:bulletEnabled val="1"/>
        </dgm:presLayoutVars>
      </dgm:prSet>
      <dgm:spPr/>
    </dgm:pt>
    <dgm:pt modelId="{6601AFEE-567D-4033-931F-FD51420FBCB6}" type="pres">
      <dgm:prSet presAssocID="{2C8D193F-80C9-4E55-A97B-12033AF5B4D0}" presName="sp" presStyleCnt="0"/>
      <dgm:spPr/>
    </dgm:pt>
    <dgm:pt modelId="{AD4EE000-6DBB-43BE-B845-FACEC068EA7B}" type="pres">
      <dgm:prSet presAssocID="{3F0FDE79-92A4-4413-88F9-AF77C2CDF6EE}" presName="linNode" presStyleCnt="0"/>
      <dgm:spPr/>
    </dgm:pt>
    <dgm:pt modelId="{0D66F994-FAE4-48E6-B800-D29C6D557693}" type="pres">
      <dgm:prSet presAssocID="{3F0FDE79-92A4-4413-88F9-AF77C2CDF6EE}" presName="parentText" presStyleLbl="node1" presStyleIdx="1" presStyleCnt="5" custScaleY="35932" custLinFactNeighborX="-303" custLinFactNeighborY="41938">
        <dgm:presLayoutVars>
          <dgm:chMax val="1"/>
          <dgm:bulletEnabled val="1"/>
        </dgm:presLayoutVars>
      </dgm:prSet>
      <dgm:spPr/>
    </dgm:pt>
    <dgm:pt modelId="{E57440EE-744E-40C5-9D62-EF3133BBE016}" type="pres">
      <dgm:prSet presAssocID="{D74BF0DA-8550-4C7C-A8B5-30C9AF4205A2}" presName="sp" presStyleCnt="0"/>
      <dgm:spPr/>
    </dgm:pt>
    <dgm:pt modelId="{FC9E3241-0A61-4BFE-ADAB-F6A08587A0F8}" type="pres">
      <dgm:prSet presAssocID="{974CA4D8-CC21-464D-8711-7B767C487033}" presName="linNode" presStyleCnt="0"/>
      <dgm:spPr/>
    </dgm:pt>
    <dgm:pt modelId="{77029A61-02B2-46F4-ABC6-DCE949193F42}" type="pres">
      <dgm:prSet presAssocID="{974CA4D8-CC21-464D-8711-7B767C487033}" presName="parentText" presStyleLbl="node1" presStyleIdx="2" presStyleCnt="5" custScaleY="36872" custLinFactY="-27207" custLinFactNeighborX="303" custLinFactNeighborY="-100000">
        <dgm:presLayoutVars>
          <dgm:chMax val="1"/>
          <dgm:bulletEnabled val="1"/>
        </dgm:presLayoutVars>
      </dgm:prSet>
      <dgm:spPr/>
    </dgm:pt>
    <dgm:pt modelId="{F27C9B03-C16F-4E96-8AB5-326CB0C6A6BE}" type="pres">
      <dgm:prSet presAssocID="{275950CA-80E1-4850-BCA8-80167FA2D8B0}" presName="sp" presStyleCnt="0"/>
      <dgm:spPr/>
    </dgm:pt>
    <dgm:pt modelId="{5702DA64-8DB0-4B38-B68D-13F32C379DDB}" type="pres">
      <dgm:prSet presAssocID="{A2781F03-4917-4AAE-A686-89CA625E44A0}" presName="linNode" presStyleCnt="0"/>
      <dgm:spPr/>
    </dgm:pt>
    <dgm:pt modelId="{63CF1DE8-26A8-49DD-B2F5-E349614BB688}" type="pres">
      <dgm:prSet presAssocID="{A2781F03-4917-4AAE-A686-89CA625E44A0}" presName="parentText" presStyleLbl="node1" presStyleIdx="3" presStyleCnt="5" custScaleX="177354" custScaleY="34883" custLinFactX="1079" custLinFactY="-68438" custLinFactNeighborX="100000" custLinFactNeighborY="-100000">
        <dgm:presLayoutVars>
          <dgm:chMax val="1"/>
          <dgm:bulletEnabled val="1"/>
        </dgm:presLayoutVars>
      </dgm:prSet>
      <dgm:spPr/>
    </dgm:pt>
    <dgm:pt modelId="{62FAB52B-8999-4E67-AAA2-9DC62B29CE05}" type="pres">
      <dgm:prSet presAssocID="{5529161E-2D12-4212-8A5C-E316DF467649}" presName="sp" presStyleCnt="0"/>
      <dgm:spPr/>
    </dgm:pt>
    <dgm:pt modelId="{D89FD4B0-3E5A-4363-8B37-F80FC1277A63}" type="pres">
      <dgm:prSet presAssocID="{33B0E330-4E2A-4A07-836E-547CBB062006}" presName="linNode" presStyleCnt="0"/>
      <dgm:spPr/>
    </dgm:pt>
    <dgm:pt modelId="{0B3EF876-9C06-4D48-B8A7-3BA4A0A94A73}" type="pres">
      <dgm:prSet presAssocID="{33B0E330-4E2A-4A07-836E-547CBB062006}" presName="parentText" presStyleLbl="node1" presStyleIdx="4" presStyleCnt="5" custScaleX="178391" custScaleY="32785" custLinFactX="296" custLinFactNeighborX="100000" custLinFactNeighborY="-78078">
        <dgm:presLayoutVars>
          <dgm:chMax val="1"/>
          <dgm:bulletEnabled val="1"/>
        </dgm:presLayoutVars>
      </dgm:prSet>
      <dgm:spPr/>
    </dgm:pt>
  </dgm:ptLst>
  <dgm:cxnLst>
    <dgm:cxn modelId="{4337820E-5456-42DA-A922-F4276128B5D6}" srcId="{37DC2310-2AE1-4B66-BFE9-12000F09DFAA}" destId="{754B6915-3A3F-4E02-BD82-454317D0568B}" srcOrd="0" destOrd="0" parTransId="{878445E1-F7CD-4B07-B53B-1A6AEB001162}" sibTransId="{372FB94E-4E1D-44BC-B1B0-AACCF8C37974}"/>
    <dgm:cxn modelId="{94FC2423-CE68-459E-B0A1-09FD944CF7B2}" type="presOf" srcId="{DF66DBF1-038D-4D5A-A9ED-5812C5E3B86F}" destId="{895636A8-B807-4F8F-922A-A3E9499F73EA}" srcOrd="0" destOrd="2" presId="urn:microsoft.com/office/officeart/2005/8/layout/vList5"/>
    <dgm:cxn modelId="{9B48E127-B410-4690-9E42-B7F021D8E249}" type="presOf" srcId="{A2781F03-4917-4AAE-A686-89CA625E44A0}" destId="{63CF1DE8-26A8-49DD-B2F5-E349614BB688}" srcOrd="0" destOrd="0" presId="urn:microsoft.com/office/officeart/2005/8/layout/vList5"/>
    <dgm:cxn modelId="{CEA75929-E27B-427E-ABBE-00754FC87347}" type="presOf" srcId="{3F0FDE79-92A4-4413-88F9-AF77C2CDF6EE}" destId="{0D66F994-FAE4-48E6-B800-D29C6D557693}" srcOrd="0" destOrd="0" presId="urn:microsoft.com/office/officeart/2005/8/layout/vList5"/>
    <dgm:cxn modelId="{4B855E32-00A4-4DC9-B67E-0D92E629EBC4}" srcId="{37DC2310-2AE1-4B66-BFE9-12000F09DFAA}" destId="{DF66DBF1-038D-4D5A-A9ED-5812C5E3B86F}" srcOrd="2" destOrd="0" parTransId="{F0D10808-AFF5-4741-AD69-47C00923E429}" sibTransId="{3BE47EBD-B4DF-4BB5-A0AE-71DAC16CCA37}"/>
    <dgm:cxn modelId="{9F68DC33-3F56-41B7-99D9-A28A11F9D1E5}" srcId="{37DC2310-2AE1-4B66-BFE9-12000F09DFAA}" destId="{2279BB7C-1110-4F3B-BAB1-856533559829}" srcOrd="3" destOrd="0" parTransId="{AEB2052D-1E44-4468-9888-C403BD9CD451}" sibTransId="{E877C46D-ABD3-449D-8149-435F4C228D20}"/>
    <dgm:cxn modelId="{DF250F69-AC33-4F34-B0AB-CB28716530E7}" srcId="{7C77C182-89B3-4FBE-BD6B-CB0AEBD33BB9}" destId="{33B0E330-4E2A-4A07-836E-547CBB062006}" srcOrd="4" destOrd="0" parTransId="{8D055473-1437-4ACC-BD88-8707B044E2B7}" sibTransId="{8567C571-D2C5-4858-A4F0-45A1A0FD6FB8}"/>
    <dgm:cxn modelId="{1A64404D-285B-44B0-84FD-557C253E687E}" type="presOf" srcId="{1F18C24D-9310-4838-8A52-414C800F2947}" destId="{895636A8-B807-4F8F-922A-A3E9499F73EA}" srcOrd="0" destOrd="1" presId="urn:microsoft.com/office/officeart/2005/8/layout/vList5"/>
    <dgm:cxn modelId="{E2B27F5A-5E8C-468D-976D-EBB5F9B43FD5}" srcId="{37DC2310-2AE1-4B66-BFE9-12000F09DFAA}" destId="{424ECDCB-1271-44ED-9B60-C2E543F1DD3C}" srcOrd="4" destOrd="0" parTransId="{71FE236A-EAD4-4D88-8CE8-410F61A5EBAB}" sibTransId="{ABCE6FAD-9496-4ABB-9A8B-036FB9C537B6}"/>
    <dgm:cxn modelId="{C31E8486-13BC-4F76-BE97-E98B0689BDC6}" type="presOf" srcId="{2279BB7C-1110-4F3B-BAB1-856533559829}" destId="{895636A8-B807-4F8F-922A-A3E9499F73EA}" srcOrd="0" destOrd="3" presId="urn:microsoft.com/office/officeart/2005/8/layout/vList5"/>
    <dgm:cxn modelId="{5BBA6B91-7667-4F61-B011-6D743690CB7F}" srcId="{37DC2310-2AE1-4B66-BFE9-12000F09DFAA}" destId="{1F18C24D-9310-4838-8A52-414C800F2947}" srcOrd="1" destOrd="0" parTransId="{5998854D-C91D-47B5-A2CF-679353B98001}" sibTransId="{D9E14C26-2376-458A-A955-83B374E18047}"/>
    <dgm:cxn modelId="{1C584EA8-1176-479E-AD3A-B43BB5573FA0}" srcId="{7C77C182-89B3-4FBE-BD6B-CB0AEBD33BB9}" destId="{37DC2310-2AE1-4B66-BFE9-12000F09DFAA}" srcOrd="0" destOrd="0" parTransId="{6736A647-A6A6-422B-AA94-E9EA6805F11A}" sibTransId="{2C8D193F-80C9-4E55-A97B-12033AF5B4D0}"/>
    <dgm:cxn modelId="{7A3954B8-DA62-434C-86E5-3A865A5B877B}" srcId="{7C77C182-89B3-4FBE-BD6B-CB0AEBD33BB9}" destId="{A2781F03-4917-4AAE-A686-89CA625E44A0}" srcOrd="3" destOrd="0" parTransId="{0BC6B652-65B7-4E84-BBE1-802E69C5ADE3}" sibTransId="{5529161E-2D12-4212-8A5C-E316DF467649}"/>
    <dgm:cxn modelId="{FA8DDBB8-F597-45BC-8143-E6C6F3A93A4F}" type="presOf" srcId="{754B6915-3A3F-4E02-BD82-454317D0568B}" destId="{895636A8-B807-4F8F-922A-A3E9499F73EA}" srcOrd="0" destOrd="0" presId="urn:microsoft.com/office/officeart/2005/8/layout/vList5"/>
    <dgm:cxn modelId="{5B6211B9-18F8-4CB7-B599-DD9BA489D64E}" type="presOf" srcId="{37DC2310-2AE1-4B66-BFE9-12000F09DFAA}" destId="{1990520A-FD8A-49EA-B302-CEED8CA307BB}" srcOrd="0" destOrd="0" presId="urn:microsoft.com/office/officeart/2005/8/layout/vList5"/>
    <dgm:cxn modelId="{DCDCEDBC-9C59-4528-9708-25506A497427}" srcId="{7C77C182-89B3-4FBE-BD6B-CB0AEBD33BB9}" destId="{3F0FDE79-92A4-4413-88F9-AF77C2CDF6EE}" srcOrd="1" destOrd="0" parTransId="{A797E75C-32F0-43B1-A2C3-8C81919ADEC1}" sibTransId="{D74BF0DA-8550-4C7C-A8B5-30C9AF4205A2}"/>
    <dgm:cxn modelId="{E531E9D3-9F57-41A1-B780-7AF4DAA6630B}" type="presOf" srcId="{424ECDCB-1271-44ED-9B60-C2E543F1DD3C}" destId="{895636A8-B807-4F8F-922A-A3E9499F73EA}" srcOrd="0" destOrd="4" presId="urn:microsoft.com/office/officeart/2005/8/layout/vList5"/>
    <dgm:cxn modelId="{4E3E2CDA-AFB1-4419-806E-06D9986A56D7}" type="presOf" srcId="{974CA4D8-CC21-464D-8711-7B767C487033}" destId="{77029A61-02B2-46F4-ABC6-DCE949193F42}" srcOrd="0" destOrd="0" presId="urn:microsoft.com/office/officeart/2005/8/layout/vList5"/>
    <dgm:cxn modelId="{63B358F3-3AE2-43E8-AFC9-2E89673825FC}" type="presOf" srcId="{7C77C182-89B3-4FBE-BD6B-CB0AEBD33BB9}" destId="{AEB3A0FF-A0F8-4194-88E2-D953E05E68B7}" srcOrd="0" destOrd="0" presId="urn:microsoft.com/office/officeart/2005/8/layout/vList5"/>
    <dgm:cxn modelId="{BA54F4F5-E541-4952-8D46-98DA0AF06C52}" type="presOf" srcId="{33B0E330-4E2A-4A07-836E-547CBB062006}" destId="{0B3EF876-9C06-4D48-B8A7-3BA4A0A94A73}" srcOrd="0" destOrd="0" presId="urn:microsoft.com/office/officeart/2005/8/layout/vList5"/>
    <dgm:cxn modelId="{A7F393FF-8DD6-4176-BF3C-4044CDC05CFF}" srcId="{7C77C182-89B3-4FBE-BD6B-CB0AEBD33BB9}" destId="{974CA4D8-CC21-464D-8711-7B767C487033}" srcOrd="2" destOrd="0" parTransId="{0AE9ECCA-ECFA-4F17-B55A-F800942D58FB}" sibTransId="{275950CA-80E1-4850-BCA8-80167FA2D8B0}"/>
    <dgm:cxn modelId="{70A69E2C-386F-4FE2-A15A-253260C882C6}" type="presParOf" srcId="{AEB3A0FF-A0F8-4194-88E2-D953E05E68B7}" destId="{CD228298-F531-407C-825C-151C597A330A}" srcOrd="0" destOrd="0" presId="urn:microsoft.com/office/officeart/2005/8/layout/vList5"/>
    <dgm:cxn modelId="{49F77B21-3E27-4893-887D-8C3327AC45E1}" type="presParOf" srcId="{CD228298-F531-407C-825C-151C597A330A}" destId="{1990520A-FD8A-49EA-B302-CEED8CA307BB}" srcOrd="0" destOrd="0" presId="urn:microsoft.com/office/officeart/2005/8/layout/vList5"/>
    <dgm:cxn modelId="{D76A99EA-9A3B-4A7F-AA4B-258B1805381C}" type="presParOf" srcId="{CD228298-F531-407C-825C-151C597A330A}" destId="{895636A8-B807-4F8F-922A-A3E9499F73EA}" srcOrd="1" destOrd="0" presId="urn:microsoft.com/office/officeart/2005/8/layout/vList5"/>
    <dgm:cxn modelId="{ACE10636-79D3-4875-81C9-147D73A115D2}" type="presParOf" srcId="{AEB3A0FF-A0F8-4194-88E2-D953E05E68B7}" destId="{6601AFEE-567D-4033-931F-FD51420FBCB6}" srcOrd="1" destOrd="0" presId="urn:microsoft.com/office/officeart/2005/8/layout/vList5"/>
    <dgm:cxn modelId="{A896D24B-4DEC-41BD-A072-A9D92F661E5D}" type="presParOf" srcId="{AEB3A0FF-A0F8-4194-88E2-D953E05E68B7}" destId="{AD4EE000-6DBB-43BE-B845-FACEC068EA7B}" srcOrd="2" destOrd="0" presId="urn:microsoft.com/office/officeart/2005/8/layout/vList5"/>
    <dgm:cxn modelId="{0BDF3B0A-2B0C-4B90-A908-17FCD5439921}" type="presParOf" srcId="{AD4EE000-6DBB-43BE-B845-FACEC068EA7B}" destId="{0D66F994-FAE4-48E6-B800-D29C6D557693}" srcOrd="0" destOrd="0" presId="urn:microsoft.com/office/officeart/2005/8/layout/vList5"/>
    <dgm:cxn modelId="{F4027604-1DBC-4322-8E8C-922C46D05512}" type="presParOf" srcId="{AEB3A0FF-A0F8-4194-88E2-D953E05E68B7}" destId="{E57440EE-744E-40C5-9D62-EF3133BBE016}" srcOrd="3" destOrd="0" presId="urn:microsoft.com/office/officeart/2005/8/layout/vList5"/>
    <dgm:cxn modelId="{197A2E10-44FE-4569-9FA5-8273A0FB2998}" type="presParOf" srcId="{AEB3A0FF-A0F8-4194-88E2-D953E05E68B7}" destId="{FC9E3241-0A61-4BFE-ADAB-F6A08587A0F8}" srcOrd="4" destOrd="0" presId="urn:microsoft.com/office/officeart/2005/8/layout/vList5"/>
    <dgm:cxn modelId="{3774C14B-6109-4B1B-A25E-DCEB5520959B}" type="presParOf" srcId="{FC9E3241-0A61-4BFE-ADAB-F6A08587A0F8}" destId="{77029A61-02B2-46F4-ABC6-DCE949193F42}" srcOrd="0" destOrd="0" presId="urn:microsoft.com/office/officeart/2005/8/layout/vList5"/>
    <dgm:cxn modelId="{F4E1AFEB-EDC6-4246-9F8F-792A6B623137}" type="presParOf" srcId="{AEB3A0FF-A0F8-4194-88E2-D953E05E68B7}" destId="{F27C9B03-C16F-4E96-8AB5-326CB0C6A6BE}" srcOrd="5" destOrd="0" presId="urn:microsoft.com/office/officeart/2005/8/layout/vList5"/>
    <dgm:cxn modelId="{85DE580D-19D5-488C-86BA-1B8FE8D169C3}" type="presParOf" srcId="{AEB3A0FF-A0F8-4194-88E2-D953E05E68B7}" destId="{5702DA64-8DB0-4B38-B68D-13F32C379DDB}" srcOrd="6" destOrd="0" presId="urn:microsoft.com/office/officeart/2005/8/layout/vList5"/>
    <dgm:cxn modelId="{8166A099-06CC-45A2-AB88-AC6445747F9E}" type="presParOf" srcId="{5702DA64-8DB0-4B38-B68D-13F32C379DDB}" destId="{63CF1DE8-26A8-49DD-B2F5-E349614BB688}" srcOrd="0" destOrd="0" presId="urn:microsoft.com/office/officeart/2005/8/layout/vList5"/>
    <dgm:cxn modelId="{E8C9BFE6-EE0A-4879-BBA4-50BCC9185830}" type="presParOf" srcId="{AEB3A0FF-A0F8-4194-88E2-D953E05E68B7}" destId="{62FAB52B-8999-4E67-AAA2-9DC62B29CE05}" srcOrd="7" destOrd="0" presId="urn:microsoft.com/office/officeart/2005/8/layout/vList5"/>
    <dgm:cxn modelId="{7DC74741-F523-4321-80BD-FAC29797FB4F}" type="presParOf" srcId="{AEB3A0FF-A0F8-4194-88E2-D953E05E68B7}" destId="{D89FD4B0-3E5A-4363-8B37-F80FC1277A63}" srcOrd="8" destOrd="0" presId="urn:microsoft.com/office/officeart/2005/8/layout/vList5"/>
    <dgm:cxn modelId="{41E1534F-3DE6-4DA8-89CA-4475B18C656A}" type="presParOf" srcId="{D89FD4B0-3E5A-4363-8B37-F80FC1277A63}" destId="{0B3EF876-9C06-4D48-B8A7-3BA4A0A94A73}"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Algemeen - De weg naar meer verduurzaming</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18518" custLinFactNeighborY="-8657">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Zonnepanelen - algemeen</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18518" custLinFactNeighborY="-8657">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Zonnepanelen - algemeen</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custLinFactNeighborY="-4815">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Zonnepanelen – vergunning?</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custLinFactNeighborY="-4131">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Zonnepanelen – vergunning?</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custLinFactNeighborY="-4131">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77C182-89B3-4FBE-BD6B-CB0AEBD33BB9}"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nl-NL"/>
        </a:p>
      </dgm:t>
    </dgm:pt>
    <dgm:pt modelId="{8D77CE77-65EA-4CC0-B238-D04A7E5ABE23}">
      <dgm:prSet custT="1"/>
      <dgm:spPr>
        <a:solidFill>
          <a:schemeClr val="accent6">
            <a:lumMod val="60000"/>
            <a:lumOff val="40000"/>
          </a:schemeClr>
        </a:solidFill>
        <a:ln>
          <a:solidFill>
            <a:schemeClr val="accent6">
              <a:lumMod val="20000"/>
              <a:lumOff val="80000"/>
            </a:schemeClr>
          </a:solidFill>
        </a:ln>
      </dgm:spPr>
      <dgm:t>
        <a:bodyPr/>
        <a:lstStyle/>
        <a:p>
          <a:r>
            <a:rPr lang="nl-NL" sz="3200" b="0" i="1" dirty="0">
              <a:solidFill>
                <a:schemeClr val="tx1"/>
              </a:solidFill>
            </a:rPr>
            <a:t>Algemeen </a:t>
          </a:r>
          <a:r>
            <a:rPr lang="nl-NL" sz="2000" b="0" i="1" dirty="0">
              <a:solidFill>
                <a:schemeClr val="tx1"/>
              </a:solidFill>
            </a:rPr>
            <a:t>(19:00)</a:t>
          </a:r>
          <a:endParaRPr lang="nl-NL" sz="2000" dirty="0">
            <a:solidFill>
              <a:schemeClr val="tx1"/>
            </a:solidFill>
          </a:endParaRPr>
        </a:p>
      </dgm:t>
    </dgm:pt>
    <dgm:pt modelId="{1467A1FA-0C3A-49D5-94B9-E17CA2231FC5}" type="parTrans" cxnId="{BAD4AB00-38F6-4D6E-8722-1999A311FC7E}">
      <dgm:prSet/>
      <dgm:spPr/>
      <dgm:t>
        <a:bodyPr/>
        <a:lstStyle/>
        <a:p>
          <a:endParaRPr lang="nl-NL"/>
        </a:p>
      </dgm:t>
    </dgm:pt>
    <dgm:pt modelId="{5B6334DE-1586-4C1F-BC98-44CFAB7C5040}" type="sibTrans" cxnId="{BAD4AB00-38F6-4D6E-8722-1999A311FC7E}">
      <dgm:prSet/>
      <dgm:spPr/>
      <dgm:t>
        <a:bodyPr/>
        <a:lstStyle/>
        <a:p>
          <a:endParaRPr lang="nl-NL"/>
        </a:p>
      </dgm:t>
    </dgm:pt>
    <dgm:pt modelId="{2F92DB81-1B7B-4F18-ABE6-AE974829D96B}">
      <dgm:prSet/>
      <dgm:spPr/>
      <dgm:t>
        <a:bodyPr/>
        <a:lstStyle/>
        <a:p>
          <a:r>
            <a:rPr lang="nl-NL" b="0" i="1" dirty="0">
              <a:solidFill>
                <a:schemeClr val="bg1">
                  <a:lumMod val="50000"/>
                </a:schemeClr>
              </a:solidFill>
            </a:rPr>
            <a:t>Buurtteam - Bomenbuurt </a:t>
          </a:r>
          <a:endParaRPr lang="nl-NL" dirty="0">
            <a:solidFill>
              <a:schemeClr val="bg1">
                <a:lumMod val="50000"/>
              </a:schemeClr>
            </a:solidFill>
          </a:endParaRPr>
        </a:p>
      </dgm:t>
    </dgm:pt>
    <dgm:pt modelId="{3F9A4326-5373-4451-8B0C-AAE3DC76F5CB}" type="parTrans" cxnId="{D8826CF2-FBDC-44EF-9C82-7020453F2F28}">
      <dgm:prSet/>
      <dgm:spPr/>
      <dgm:t>
        <a:bodyPr/>
        <a:lstStyle/>
        <a:p>
          <a:endParaRPr lang="nl-NL"/>
        </a:p>
      </dgm:t>
    </dgm:pt>
    <dgm:pt modelId="{54FCF060-9014-4957-9BED-A433CF7F88C9}" type="sibTrans" cxnId="{D8826CF2-FBDC-44EF-9C82-7020453F2F28}">
      <dgm:prSet/>
      <dgm:spPr/>
      <dgm:t>
        <a:bodyPr/>
        <a:lstStyle/>
        <a:p>
          <a:endParaRPr lang="nl-NL"/>
        </a:p>
      </dgm:t>
    </dgm:pt>
    <dgm:pt modelId="{1573E2C6-2E95-43AB-B293-A8F7414B7D3B}">
      <dgm:prSet/>
      <dgm:spPr/>
      <dgm:t>
        <a:bodyPr/>
        <a:lstStyle/>
        <a:p>
          <a:r>
            <a:rPr lang="nl-NL" b="0" i="1" dirty="0">
              <a:solidFill>
                <a:schemeClr val="bg1">
                  <a:lumMod val="50000"/>
                </a:schemeClr>
              </a:solidFill>
            </a:rPr>
            <a:t>De weg naar meer verduurzaming</a:t>
          </a:r>
          <a:endParaRPr lang="nl-NL" dirty="0">
            <a:solidFill>
              <a:schemeClr val="bg1">
                <a:lumMod val="50000"/>
              </a:schemeClr>
            </a:solidFill>
          </a:endParaRPr>
        </a:p>
      </dgm:t>
    </dgm:pt>
    <dgm:pt modelId="{BFA30392-B2BB-4033-A06B-AE169851362A}" type="parTrans" cxnId="{F464D3AF-3EF8-47E8-AAA4-E7158087896C}">
      <dgm:prSet/>
      <dgm:spPr/>
      <dgm:t>
        <a:bodyPr/>
        <a:lstStyle/>
        <a:p>
          <a:endParaRPr lang="nl-NL"/>
        </a:p>
      </dgm:t>
    </dgm:pt>
    <dgm:pt modelId="{1304CE35-5379-426A-84F6-B2F432BE1577}" type="sibTrans" cxnId="{F464D3AF-3EF8-47E8-AAA4-E7158087896C}">
      <dgm:prSet/>
      <dgm:spPr/>
      <dgm:t>
        <a:bodyPr/>
        <a:lstStyle/>
        <a:p>
          <a:endParaRPr lang="nl-NL"/>
        </a:p>
      </dgm:t>
    </dgm:pt>
    <dgm:pt modelId="{D0413041-C101-4072-B6BE-E2B073410AFF}">
      <dgm:prSet custT="1"/>
      <dgm:spPr>
        <a:solidFill>
          <a:schemeClr val="accent6">
            <a:lumMod val="60000"/>
            <a:lumOff val="40000"/>
          </a:schemeClr>
        </a:solidFill>
      </dgm:spPr>
      <dgm:t>
        <a:bodyPr/>
        <a:lstStyle/>
        <a:p>
          <a:r>
            <a:rPr lang="nl-NL" sz="3200" b="0" i="1" dirty="0">
              <a:solidFill>
                <a:schemeClr val="tx1"/>
              </a:solidFill>
            </a:rPr>
            <a:t>Groen dak </a:t>
          </a:r>
          <a:r>
            <a:rPr lang="nl-NL" sz="2000" b="0" i="1" dirty="0">
              <a:solidFill>
                <a:schemeClr val="tx1"/>
              </a:solidFill>
            </a:rPr>
            <a:t>(19:15)</a:t>
          </a:r>
          <a:endParaRPr lang="nl-NL" sz="2000" dirty="0">
            <a:solidFill>
              <a:schemeClr val="tx1"/>
            </a:solidFill>
          </a:endParaRPr>
        </a:p>
      </dgm:t>
    </dgm:pt>
    <dgm:pt modelId="{C3244196-EB09-4C7B-B98C-F7F43D74C958}" type="parTrans" cxnId="{6B29E5E4-3EF2-49DE-82A9-87430D9048D0}">
      <dgm:prSet/>
      <dgm:spPr/>
      <dgm:t>
        <a:bodyPr/>
        <a:lstStyle/>
        <a:p>
          <a:endParaRPr lang="nl-NL"/>
        </a:p>
      </dgm:t>
    </dgm:pt>
    <dgm:pt modelId="{7374FE59-40A3-478A-A4C0-174B9F920BA6}" type="sibTrans" cxnId="{6B29E5E4-3EF2-49DE-82A9-87430D9048D0}">
      <dgm:prSet/>
      <dgm:spPr/>
      <dgm:t>
        <a:bodyPr/>
        <a:lstStyle/>
        <a:p>
          <a:endParaRPr lang="nl-NL"/>
        </a:p>
      </dgm:t>
    </dgm:pt>
    <dgm:pt modelId="{BCFD89D9-121F-483C-AE86-D6A0972D31AB}">
      <dgm:prSet/>
      <dgm:spPr/>
      <dgm:t>
        <a:bodyPr/>
        <a:lstStyle/>
        <a:p>
          <a:r>
            <a:rPr lang="nl-NL" b="0" i="1" dirty="0">
              <a:solidFill>
                <a:schemeClr val="bg1">
                  <a:lumMod val="50000"/>
                </a:schemeClr>
              </a:solidFill>
            </a:rPr>
            <a:t>Het Groene Loket</a:t>
          </a:r>
          <a:endParaRPr lang="nl-NL" dirty="0">
            <a:solidFill>
              <a:schemeClr val="bg1">
                <a:lumMod val="50000"/>
              </a:schemeClr>
            </a:solidFill>
          </a:endParaRPr>
        </a:p>
      </dgm:t>
    </dgm:pt>
    <dgm:pt modelId="{D001B4B6-0E30-4892-B7A2-D4660077257A}" type="parTrans" cxnId="{8E2F792E-8B6C-4AAE-B2B2-E2D95CBDF753}">
      <dgm:prSet/>
      <dgm:spPr/>
      <dgm:t>
        <a:bodyPr/>
        <a:lstStyle/>
        <a:p>
          <a:endParaRPr lang="nl-NL"/>
        </a:p>
      </dgm:t>
    </dgm:pt>
    <dgm:pt modelId="{48241C56-01C6-4300-85BD-FBAD6588968E}" type="sibTrans" cxnId="{8E2F792E-8B6C-4AAE-B2B2-E2D95CBDF753}">
      <dgm:prSet/>
      <dgm:spPr/>
      <dgm:t>
        <a:bodyPr/>
        <a:lstStyle/>
        <a:p>
          <a:endParaRPr lang="nl-NL"/>
        </a:p>
      </dgm:t>
    </dgm:pt>
    <dgm:pt modelId="{D7B96B6C-4653-4576-824F-AA6460008471}">
      <dgm:prSet custT="1"/>
      <dgm:spPr>
        <a:solidFill>
          <a:schemeClr val="accent6">
            <a:lumMod val="60000"/>
            <a:lumOff val="40000"/>
          </a:schemeClr>
        </a:solidFill>
      </dgm:spPr>
      <dgm:t>
        <a:bodyPr/>
        <a:lstStyle/>
        <a:p>
          <a:r>
            <a:rPr lang="nl-NL" sz="3200" b="0" i="1" dirty="0">
              <a:solidFill>
                <a:schemeClr val="tx1"/>
              </a:solidFill>
            </a:rPr>
            <a:t>Pauze</a:t>
          </a:r>
          <a:r>
            <a:rPr lang="nl-NL" sz="2000" b="0" i="1" dirty="0">
              <a:solidFill>
                <a:schemeClr val="tx1"/>
              </a:solidFill>
            </a:rPr>
            <a:t>(19:45)</a:t>
          </a:r>
          <a:endParaRPr lang="nl-NL" sz="2000" dirty="0">
            <a:solidFill>
              <a:schemeClr val="tx1"/>
            </a:solidFill>
          </a:endParaRPr>
        </a:p>
      </dgm:t>
    </dgm:pt>
    <dgm:pt modelId="{501EBB05-A33F-4571-97A9-810B3F483DFC}" type="parTrans" cxnId="{313EE463-E628-4BFE-A943-8E3ECF7465D3}">
      <dgm:prSet/>
      <dgm:spPr/>
      <dgm:t>
        <a:bodyPr/>
        <a:lstStyle/>
        <a:p>
          <a:endParaRPr lang="nl-NL"/>
        </a:p>
      </dgm:t>
    </dgm:pt>
    <dgm:pt modelId="{DA3D62F1-2EAD-4D32-88A6-44261E7B7F59}" type="sibTrans" cxnId="{313EE463-E628-4BFE-A943-8E3ECF7465D3}">
      <dgm:prSet/>
      <dgm:spPr/>
      <dgm:t>
        <a:bodyPr/>
        <a:lstStyle/>
        <a:p>
          <a:endParaRPr lang="nl-NL"/>
        </a:p>
      </dgm:t>
    </dgm:pt>
    <dgm:pt modelId="{37DC2310-2AE1-4B66-BFE9-12000F09DFAA}">
      <dgm:prSet custT="1"/>
      <dgm:spPr>
        <a:solidFill>
          <a:schemeClr val="accent6">
            <a:lumMod val="60000"/>
            <a:lumOff val="40000"/>
          </a:schemeClr>
        </a:solidFill>
      </dgm:spPr>
      <dgm:t>
        <a:bodyPr/>
        <a:lstStyle/>
        <a:p>
          <a:r>
            <a:rPr lang="nl-NL" sz="3200" b="0" i="1" dirty="0">
              <a:solidFill>
                <a:schemeClr val="tx1"/>
              </a:solidFill>
            </a:rPr>
            <a:t>Zonnepanelen </a:t>
          </a:r>
          <a:r>
            <a:rPr lang="nl-NL" sz="2000" b="0" i="1" dirty="0">
              <a:solidFill>
                <a:schemeClr val="tx1"/>
              </a:solidFill>
            </a:rPr>
            <a:t>(20:05)</a:t>
          </a:r>
          <a:endParaRPr lang="nl-NL" sz="2000" dirty="0">
            <a:solidFill>
              <a:schemeClr val="tx1"/>
            </a:solidFill>
          </a:endParaRPr>
        </a:p>
      </dgm:t>
    </dgm:pt>
    <dgm:pt modelId="{6736A647-A6A6-422B-AA94-E9EA6805F11A}" type="parTrans" cxnId="{1C584EA8-1176-479E-AD3A-B43BB5573FA0}">
      <dgm:prSet/>
      <dgm:spPr/>
      <dgm:t>
        <a:bodyPr/>
        <a:lstStyle/>
        <a:p>
          <a:endParaRPr lang="nl-NL"/>
        </a:p>
      </dgm:t>
    </dgm:pt>
    <dgm:pt modelId="{2C8D193F-80C9-4E55-A97B-12033AF5B4D0}" type="sibTrans" cxnId="{1C584EA8-1176-479E-AD3A-B43BB5573FA0}">
      <dgm:prSet/>
      <dgm:spPr/>
      <dgm:t>
        <a:bodyPr/>
        <a:lstStyle/>
        <a:p>
          <a:endParaRPr lang="nl-NL"/>
        </a:p>
      </dgm:t>
    </dgm:pt>
    <dgm:pt modelId="{754B6915-3A3F-4E02-BD82-454317D0568B}">
      <dgm:prSet custT="1"/>
      <dgm:spPr>
        <a:blipFill rotWithShape="0">
          <a:blip xmlns:r="http://schemas.openxmlformats.org/officeDocument/2006/relationships" r:embed="rId1"/>
          <a:srcRect/>
          <a:stretch>
            <a:fillRect l="-198000" r="-198000"/>
          </a:stretch>
        </a:blipFill>
      </dgm:spPr>
      <dgm:t>
        <a:bodyPr/>
        <a:lstStyle/>
        <a:p>
          <a:r>
            <a:rPr lang="nl-NL" sz="1400" b="0" i="1" dirty="0">
              <a:solidFill>
                <a:schemeClr val="bg1">
                  <a:lumMod val="50000"/>
                </a:schemeClr>
              </a:solidFill>
            </a:rPr>
            <a:t>Algemeen</a:t>
          </a:r>
          <a:endParaRPr lang="nl-NL" sz="1400" dirty="0">
            <a:solidFill>
              <a:schemeClr val="bg1">
                <a:lumMod val="50000"/>
              </a:schemeClr>
            </a:solidFill>
          </a:endParaRPr>
        </a:p>
      </dgm:t>
    </dgm:pt>
    <dgm:pt modelId="{878445E1-F7CD-4B07-B53B-1A6AEB001162}" type="parTrans" cxnId="{4337820E-5456-42DA-A922-F4276128B5D6}">
      <dgm:prSet/>
      <dgm:spPr/>
      <dgm:t>
        <a:bodyPr/>
        <a:lstStyle/>
        <a:p>
          <a:endParaRPr lang="nl-NL"/>
        </a:p>
      </dgm:t>
    </dgm:pt>
    <dgm:pt modelId="{372FB94E-4E1D-44BC-B1B0-AACCF8C37974}" type="sibTrans" cxnId="{4337820E-5456-42DA-A922-F4276128B5D6}">
      <dgm:prSet/>
      <dgm:spPr/>
      <dgm:t>
        <a:bodyPr/>
        <a:lstStyle/>
        <a:p>
          <a:endParaRPr lang="nl-NL"/>
        </a:p>
      </dgm:t>
    </dgm:pt>
    <dgm:pt modelId="{3F0FDE79-92A4-4413-88F9-AF77C2CDF6EE}">
      <dgm:prSet custT="1"/>
      <dgm:spPr>
        <a:solidFill>
          <a:schemeClr val="accent6">
            <a:lumMod val="60000"/>
            <a:lumOff val="40000"/>
          </a:schemeClr>
        </a:solidFill>
      </dgm:spPr>
      <dgm:t>
        <a:bodyPr/>
        <a:lstStyle/>
        <a:p>
          <a:r>
            <a:rPr lang="nl-NL" sz="3200" b="0" i="1" dirty="0">
              <a:solidFill>
                <a:schemeClr val="tx1"/>
              </a:solidFill>
            </a:rPr>
            <a:t>Einde</a:t>
          </a:r>
          <a:r>
            <a:rPr lang="nl-NL" sz="2000" b="0" i="1" dirty="0">
              <a:solidFill>
                <a:schemeClr val="tx1"/>
              </a:solidFill>
            </a:rPr>
            <a:t>(20:40)</a:t>
          </a:r>
          <a:endParaRPr lang="nl-NL" sz="2000" dirty="0">
            <a:solidFill>
              <a:schemeClr val="tx1"/>
            </a:solidFill>
          </a:endParaRPr>
        </a:p>
      </dgm:t>
    </dgm:pt>
    <dgm:pt modelId="{A797E75C-32F0-43B1-A2C3-8C81919ADEC1}" type="parTrans" cxnId="{DCDCEDBC-9C59-4528-9708-25506A497427}">
      <dgm:prSet/>
      <dgm:spPr/>
      <dgm:t>
        <a:bodyPr/>
        <a:lstStyle/>
        <a:p>
          <a:endParaRPr lang="nl-NL"/>
        </a:p>
      </dgm:t>
    </dgm:pt>
    <dgm:pt modelId="{D74BF0DA-8550-4C7C-A8B5-30C9AF4205A2}" type="sibTrans" cxnId="{DCDCEDBC-9C59-4528-9708-25506A497427}">
      <dgm:prSet/>
      <dgm:spPr/>
      <dgm:t>
        <a:bodyPr/>
        <a:lstStyle/>
        <a:p>
          <a:endParaRPr lang="nl-NL"/>
        </a:p>
      </dgm:t>
    </dgm:pt>
    <dgm:pt modelId="{0011B9F2-A046-40BC-A934-9C18C88A9DFA}">
      <dgm:prSet/>
      <dgm:spPr/>
      <dgm:t>
        <a:bodyPr/>
        <a:lstStyle/>
        <a:p>
          <a:r>
            <a:rPr lang="nl-NL" dirty="0">
              <a:solidFill>
                <a:schemeClr val="bg1">
                  <a:lumMod val="50000"/>
                </a:schemeClr>
              </a:solidFill>
            </a:rPr>
            <a:t>Subsidies</a:t>
          </a:r>
        </a:p>
      </dgm:t>
    </dgm:pt>
    <dgm:pt modelId="{1DBEBD3D-09C7-40AA-A46D-8736E4CEE753}" type="parTrans" cxnId="{DF3151CE-E222-4451-A97E-81BA095677D0}">
      <dgm:prSet/>
      <dgm:spPr/>
      <dgm:t>
        <a:bodyPr/>
        <a:lstStyle/>
        <a:p>
          <a:endParaRPr lang="nl-NL"/>
        </a:p>
      </dgm:t>
    </dgm:pt>
    <dgm:pt modelId="{69BC08A6-F552-4F13-9E11-7CE2A2815D61}" type="sibTrans" cxnId="{DF3151CE-E222-4451-A97E-81BA095677D0}">
      <dgm:prSet/>
      <dgm:spPr/>
      <dgm:t>
        <a:bodyPr/>
        <a:lstStyle/>
        <a:p>
          <a:endParaRPr lang="nl-NL"/>
        </a:p>
      </dgm:t>
    </dgm:pt>
    <dgm:pt modelId="{66DA6D75-AA40-4C9A-BAF3-7D31D9065A1F}">
      <dgm:prSet/>
      <dgm:spPr/>
      <dgm:t>
        <a:bodyPr/>
        <a:lstStyle/>
        <a:p>
          <a:r>
            <a:rPr lang="nl-NL" dirty="0">
              <a:solidFill>
                <a:schemeClr val="bg1">
                  <a:lumMod val="50000"/>
                </a:schemeClr>
              </a:solidFill>
            </a:rPr>
            <a:t>Vragen</a:t>
          </a:r>
        </a:p>
      </dgm:t>
    </dgm:pt>
    <dgm:pt modelId="{9C6C020E-1C2D-4AE9-914B-41613E5BC30B}" type="parTrans" cxnId="{BED74C3F-D2D9-4F1A-AE08-606C2C4F6888}">
      <dgm:prSet/>
      <dgm:spPr/>
      <dgm:t>
        <a:bodyPr/>
        <a:lstStyle/>
        <a:p>
          <a:endParaRPr lang="nl-NL"/>
        </a:p>
      </dgm:t>
    </dgm:pt>
    <dgm:pt modelId="{00D32B61-96CE-4F61-9153-4AB129E61B1A}" type="sibTrans" cxnId="{BED74C3F-D2D9-4F1A-AE08-606C2C4F6888}">
      <dgm:prSet/>
      <dgm:spPr/>
      <dgm:t>
        <a:bodyPr/>
        <a:lstStyle/>
        <a:p>
          <a:endParaRPr lang="nl-NL"/>
        </a:p>
      </dgm:t>
    </dgm:pt>
    <dgm:pt modelId="{1F18C24D-9310-4838-8A52-414C800F2947}">
      <dgm:prSet custT="1"/>
      <dgm:spPr/>
      <dgm:t>
        <a:bodyPr/>
        <a:lstStyle/>
        <a:p>
          <a:r>
            <a:rPr lang="nl-NL" sz="1400" dirty="0">
              <a:solidFill>
                <a:schemeClr val="bg1">
                  <a:lumMod val="50000"/>
                </a:schemeClr>
              </a:solidFill>
            </a:rPr>
            <a:t>Vergunning</a:t>
          </a:r>
        </a:p>
      </dgm:t>
    </dgm:pt>
    <dgm:pt modelId="{5998854D-C91D-47B5-A2CF-679353B98001}" type="parTrans" cxnId="{5BBA6B91-7667-4F61-B011-6D743690CB7F}">
      <dgm:prSet/>
      <dgm:spPr/>
      <dgm:t>
        <a:bodyPr/>
        <a:lstStyle/>
        <a:p>
          <a:endParaRPr lang="nl-NL"/>
        </a:p>
      </dgm:t>
    </dgm:pt>
    <dgm:pt modelId="{D9E14C26-2376-458A-A955-83B374E18047}" type="sibTrans" cxnId="{5BBA6B91-7667-4F61-B011-6D743690CB7F}">
      <dgm:prSet/>
      <dgm:spPr/>
      <dgm:t>
        <a:bodyPr/>
        <a:lstStyle/>
        <a:p>
          <a:endParaRPr lang="nl-NL"/>
        </a:p>
      </dgm:t>
    </dgm:pt>
    <dgm:pt modelId="{DF66DBF1-038D-4D5A-A9ED-5812C5E3B86F}">
      <dgm:prSet custT="1"/>
      <dgm:spPr/>
      <dgm:t>
        <a:bodyPr/>
        <a:lstStyle/>
        <a:p>
          <a:r>
            <a:rPr lang="nl-NL" sz="1400" dirty="0">
              <a:solidFill>
                <a:schemeClr val="bg1">
                  <a:lumMod val="50000"/>
                </a:schemeClr>
              </a:solidFill>
            </a:rPr>
            <a:t>Klomp duurzame technieken</a:t>
          </a:r>
        </a:p>
      </dgm:t>
    </dgm:pt>
    <dgm:pt modelId="{F0D10808-AFF5-4741-AD69-47C00923E429}" type="parTrans" cxnId="{4B855E32-00A4-4DC9-B67E-0D92E629EBC4}">
      <dgm:prSet/>
      <dgm:spPr/>
      <dgm:t>
        <a:bodyPr/>
        <a:lstStyle/>
        <a:p>
          <a:endParaRPr lang="nl-NL"/>
        </a:p>
      </dgm:t>
    </dgm:pt>
    <dgm:pt modelId="{3BE47EBD-B4DF-4BB5-A0AE-71DAC16CCA37}" type="sibTrans" cxnId="{4B855E32-00A4-4DC9-B67E-0D92E629EBC4}">
      <dgm:prSet/>
      <dgm:spPr/>
      <dgm:t>
        <a:bodyPr/>
        <a:lstStyle/>
        <a:p>
          <a:endParaRPr lang="nl-NL"/>
        </a:p>
      </dgm:t>
    </dgm:pt>
    <dgm:pt modelId="{2279BB7C-1110-4F3B-BAB1-856533559829}">
      <dgm:prSet custT="1"/>
      <dgm:spPr/>
      <dgm:t>
        <a:bodyPr/>
        <a:lstStyle/>
        <a:p>
          <a:r>
            <a:rPr lang="nl-NL" sz="1400" dirty="0">
              <a:solidFill>
                <a:schemeClr val="bg1">
                  <a:lumMod val="50000"/>
                </a:schemeClr>
              </a:solidFill>
            </a:rPr>
            <a:t>Geavanceerde technieken</a:t>
          </a:r>
        </a:p>
      </dgm:t>
    </dgm:pt>
    <dgm:pt modelId="{AEB2052D-1E44-4468-9888-C403BD9CD451}" type="parTrans" cxnId="{9F68DC33-3F56-41B7-99D9-A28A11F9D1E5}">
      <dgm:prSet/>
      <dgm:spPr/>
      <dgm:t>
        <a:bodyPr/>
        <a:lstStyle/>
        <a:p>
          <a:endParaRPr lang="nl-NL"/>
        </a:p>
      </dgm:t>
    </dgm:pt>
    <dgm:pt modelId="{E877C46D-ABD3-449D-8149-435F4C228D20}" type="sibTrans" cxnId="{9F68DC33-3F56-41B7-99D9-A28A11F9D1E5}">
      <dgm:prSet/>
      <dgm:spPr/>
      <dgm:t>
        <a:bodyPr/>
        <a:lstStyle/>
        <a:p>
          <a:endParaRPr lang="nl-NL"/>
        </a:p>
      </dgm:t>
    </dgm:pt>
    <dgm:pt modelId="{974CA4D8-CC21-464D-8711-7B767C487033}">
      <dgm:prSet custT="1"/>
      <dgm:spPr>
        <a:solidFill>
          <a:schemeClr val="accent6">
            <a:lumMod val="60000"/>
            <a:lumOff val="40000"/>
          </a:schemeClr>
        </a:solidFill>
      </dgm:spPr>
      <dgm:t>
        <a:bodyPr/>
        <a:lstStyle/>
        <a:p>
          <a:r>
            <a:rPr lang="nl-NL" sz="3200" b="0" i="1" dirty="0">
              <a:solidFill>
                <a:schemeClr val="tx1"/>
              </a:solidFill>
            </a:rPr>
            <a:t>Algemeen</a:t>
          </a:r>
          <a:r>
            <a:rPr lang="nl-NL" sz="2000" b="0" i="1" dirty="0">
              <a:solidFill>
                <a:schemeClr val="tx1"/>
              </a:solidFill>
            </a:rPr>
            <a:t> (20:00)</a:t>
          </a:r>
          <a:endParaRPr lang="nl-NL" sz="2000" dirty="0">
            <a:solidFill>
              <a:schemeClr val="tx1"/>
            </a:solidFill>
          </a:endParaRPr>
        </a:p>
      </dgm:t>
    </dgm:pt>
    <dgm:pt modelId="{0AE9ECCA-ECFA-4F17-B55A-F800942D58FB}" type="parTrans" cxnId="{A7F393FF-8DD6-4176-BF3C-4044CDC05CFF}">
      <dgm:prSet/>
      <dgm:spPr/>
      <dgm:t>
        <a:bodyPr/>
        <a:lstStyle/>
        <a:p>
          <a:endParaRPr lang="nl-NL"/>
        </a:p>
      </dgm:t>
    </dgm:pt>
    <dgm:pt modelId="{275950CA-80E1-4850-BCA8-80167FA2D8B0}" type="sibTrans" cxnId="{A7F393FF-8DD6-4176-BF3C-4044CDC05CFF}">
      <dgm:prSet/>
      <dgm:spPr/>
      <dgm:t>
        <a:bodyPr/>
        <a:lstStyle/>
        <a:p>
          <a:endParaRPr lang="nl-NL"/>
        </a:p>
      </dgm:t>
    </dgm:pt>
    <dgm:pt modelId="{A2781F03-4917-4AAE-A686-89CA625E44A0}">
      <dgm:prSet custT="1"/>
      <dgm:spPr>
        <a:solidFill>
          <a:schemeClr val="accent6">
            <a:lumMod val="20000"/>
            <a:lumOff val="80000"/>
          </a:schemeClr>
        </a:solidFill>
      </dgm:spPr>
      <dgm:t>
        <a:bodyPr/>
        <a:lstStyle/>
        <a:p>
          <a:pPr algn="l"/>
          <a:r>
            <a:rPr lang="nl-NL" sz="1400" b="0" i="0" dirty="0">
              <a:solidFill>
                <a:schemeClr val="bg1">
                  <a:lumMod val="50000"/>
                </a:schemeClr>
              </a:solidFill>
            </a:rPr>
            <a:t>De weg naar meer verduurzaming</a:t>
          </a:r>
          <a:endParaRPr lang="nl-NL" sz="1400" b="0" dirty="0">
            <a:solidFill>
              <a:schemeClr val="bg1">
                <a:lumMod val="50000"/>
              </a:schemeClr>
            </a:solidFill>
          </a:endParaRPr>
        </a:p>
      </dgm:t>
    </dgm:pt>
    <dgm:pt modelId="{5529161E-2D12-4212-8A5C-E316DF467649}" type="sibTrans" cxnId="{7A3954B8-DA62-434C-86E5-3A865A5B877B}">
      <dgm:prSet/>
      <dgm:spPr/>
      <dgm:t>
        <a:bodyPr/>
        <a:lstStyle/>
        <a:p>
          <a:endParaRPr lang="nl-NL"/>
        </a:p>
      </dgm:t>
    </dgm:pt>
    <dgm:pt modelId="{0BC6B652-65B7-4E84-BBE1-802E69C5ADE3}" type="parTrans" cxnId="{7A3954B8-DA62-434C-86E5-3A865A5B877B}">
      <dgm:prSet/>
      <dgm:spPr/>
      <dgm:t>
        <a:bodyPr/>
        <a:lstStyle/>
        <a:p>
          <a:endParaRPr lang="nl-NL"/>
        </a:p>
      </dgm:t>
    </dgm:pt>
    <dgm:pt modelId="{33B0E330-4E2A-4A07-836E-547CBB062006}">
      <dgm:prSet custT="1"/>
      <dgm:spPr>
        <a:solidFill>
          <a:schemeClr val="accent6">
            <a:lumMod val="20000"/>
            <a:lumOff val="80000"/>
          </a:schemeClr>
        </a:solidFill>
      </dgm:spPr>
      <dgm:t>
        <a:bodyPr/>
        <a:lstStyle/>
        <a:p>
          <a:pPr algn="l"/>
          <a:r>
            <a:rPr lang="nl-NL" sz="1400" b="0" i="0" dirty="0">
              <a:solidFill>
                <a:schemeClr val="bg1">
                  <a:lumMod val="50000"/>
                </a:schemeClr>
              </a:solidFill>
            </a:rPr>
            <a:t>Informatie</a:t>
          </a:r>
          <a:endParaRPr lang="nl-NL" sz="1400" b="0" dirty="0">
            <a:solidFill>
              <a:schemeClr val="bg1">
                <a:lumMod val="50000"/>
              </a:schemeClr>
            </a:solidFill>
          </a:endParaRPr>
        </a:p>
      </dgm:t>
    </dgm:pt>
    <dgm:pt modelId="{8D055473-1437-4ACC-BD88-8707B044E2B7}" type="parTrans" cxnId="{DF250F69-AC33-4F34-B0AB-CB28716530E7}">
      <dgm:prSet/>
      <dgm:spPr/>
      <dgm:t>
        <a:bodyPr/>
        <a:lstStyle/>
        <a:p>
          <a:endParaRPr lang="nl-NL"/>
        </a:p>
      </dgm:t>
    </dgm:pt>
    <dgm:pt modelId="{8567C571-D2C5-4858-A4F0-45A1A0FD6FB8}" type="sibTrans" cxnId="{DF250F69-AC33-4F34-B0AB-CB28716530E7}">
      <dgm:prSet/>
      <dgm:spPr/>
      <dgm:t>
        <a:bodyPr/>
        <a:lstStyle/>
        <a:p>
          <a:endParaRPr lang="nl-NL"/>
        </a:p>
      </dgm:t>
    </dgm:pt>
    <dgm:pt modelId="{70E5D2D7-FE2E-40C9-89C9-4B5CDC4910C3}">
      <dgm:prSet custT="1"/>
      <dgm:spPr/>
      <dgm:t>
        <a:bodyPr/>
        <a:lstStyle/>
        <a:p>
          <a:r>
            <a:rPr lang="nl-NL" sz="1400" dirty="0">
              <a:solidFill>
                <a:schemeClr val="bg1">
                  <a:lumMod val="50000"/>
                </a:schemeClr>
              </a:solidFill>
            </a:rPr>
            <a:t>Vragen </a:t>
          </a:r>
        </a:p>
      </dgm:t>
    </dgm:pt>
    <dgm:pt modelId="{74E9A68A-473E-4E0B-82FD-B83798938E00}" type="parTrans" cxnId="{7F52998C-2D9C-4437-9588-2DA2E9386109}">
      <dgm:prSet/>
      <dgm:spPr/>
      <dgm:t>
        <a:bodyPr/>
        <a:lstStyle/>
        <a:p>
          <a:endParaRPr lang="nl-NL"/>
        </a:p>
      </dgm:t>
    </dgm:pt>
    <dgm:pt modelId="{420961A9-EE0D-4A20-879E-9FC48191BF0B}" type="sibTrans" cxnId="{7F52998C-2D9C-4437-9588-2DA2E9386109}">
      <dgm:prSet/>
      <dgm:spPr/>
      <dgm:t>
        <a:bodyPr/>
        <a:lstStyle/>
        <a:p>
          <a:endParaRPr lang="nl-NL"/>
        </a:p>
      </dgm:t>
    </dgm:pt>
    <dgm:pt modelId="{AEB3A0FF-A0F8-4194-88E2-D953E05E68B7}" type="pres">
      <dgm:prSet presAssocID="{7C77C182-89B3-4FBE-BD6B-CB0AEBD33BB9}" presName="Name0" presStyleCnt="0">
        <dgm:presLayoutVars>
          <dgm:dir/>
          <dgm:animLvl val="lvl"/>
          <dgm:resizeHandles val="exact"/>
        </dgm:presLayoutVars>
      </dgm:prSet>
      <dgm:spPr/>
    </dgm:pt>
    <dgm:pt modelId="{9B27AD85-01F0-4046-A0DB-D723058ADA65}" type="pres">
      <dgm:prSet presAssocID="{8D77CE77-65EA-4CC0-B238-D04A7E5ABE23}" presName="linNode" presStyleCnt="0"/>
      <dgm:spPr/>
    </dgm:pt>
    <dgm:pt modelId="{79E596EC-2726-45FE-8B40-AF084979AF7E}" type="pres">
      <dgm:prSet presAssocID="{8D77CE77-65EA-4CC0-B238-D04A7E5ABE23}" presName="parentText" presStyleLbl="node1" presStyleIdx="0" presStyleCnt="8" custScaleY="78564">
        <dgm:presLayoutVars>
          <dgm:chMax val="1"/>
          <dgm:bulletEnabled val="1"/>
        </dgm:presLayoutVars>
      </dgm:prSet>
      <dgm:spPr/>
    </dgm:pt>
    <dgm:pt modelId="{D8238469-BBE3-4203-A12F-AFE2404690A4}" type="pres">
      <dgm:prSet presAssocID="{8D77CE77-65EA-4CC0-B238-D04A7E5ABE23}" presName="descendantText" presStyleLbl="alignAccFollowNode1" presStyleIdx="0" presStyleCnt="3">
        <dgm:presLayoutVars>
          <dgm:bulletEnabled val="1"/>
        </dgm:presLayoutVars>
      </dgm:prSet>
      <dgm:spPr/>
    </dgm:pt>
    <dgm:pt modelId="{DAB3527A-D7F9-4F1E-9921-E5F93F481B40}" type="pres">
      <dgm:prSet presAssocID="{5B6334DE-1586-4C1F-BC98-44CFAB7C5040}" presName="sp" presStyleCnt="0"/>
      <dgm:spPr/>
    </dgm:pt>
    <dgm:pt modelId="{A6E14D79-4220-4466-83E6-D47150196B5F}" type="pres">
      <dgm:prSet presAssocID="{D0413041-C101-4072-B6BE-E2B073410AFF}" presName="linNode" presStyleCnt="0"/>
      <dgm:spPr/>
    </dgm:pt>
    <dgm:pt modelId="{1A4AB355-0780-452F-BC20-DFFFEF3DB106}" type="pres">
      <dgm:prSet presAssocID="{D0413041-C101-4072-B6BE-E2B073410AFF}" presName="parentText" presStyleLbl="node1" presStyleIdx="1" presStyleCnt="8" custScaleY="79988">
        <dgm:presLayoutVars>
          <dgm:chMax val="1"/>
          <dgm:bulletEnabled val="1"/>
        </dgm:presLayoutVars>
      </dgm:prSet>
      <dgm:spPr/>
    </dgm:pt>
    <dgm:pt modelId="{546A4A71-D394-4A64-962B-A90B9C7B19AB}" type="pres">
      <dgm:prSet presAssocID="{D0413041-C101-4072-B6BE-E2B073410AFF}" presName="descendantText" presStyleLbl="alignAccFollowNode1" presStyleIdx="1" presStyleCnt="3">
        <dgm:presLayoutVars>
          <dgm:bulletEnabled val="1"/>
        </dgm:presLayoutVars>
      </dgm:prSet>
      <dgm:spPr/>
    </dgm:pt>
    <dgm:pt modelId="{A44C7015-BB2F-4A12-905F-911BE14A11FC}" type="pres">
      <dgm:prSet presAssocID="{7374FE59-40A3-478A-A4C0-174B9F920BA6}" presName="sp" presStyleCnt="0"/>
      <dgm:spPr/>
    </dgm:pt>
    <dgm:pt modelId="{EA1C56D0-58F2-4F68-81C9-3052C384C3AE}" type="pres">
      <dgm:prSet presAssocID="{D7B96B6C-4653-4576-824F-AA6460008471}" presName="linNode" presStyleCnt="0"/>
      <dgm:spPr/>
    </dgm:pt>
    <dgm:pt modelId="{D2DDF471-B3AB-4D26-932B-DE2999F83A89}" type="pres">
      <dgm:prSet presAssocID="{D7B96B6C-4653-4576-824F-AA6460008471}" presName="parentText" presStyleLbl="node1" presStyleIdx="2" presStyleCnt="8" custScaleY="36872">
        <dgm:presLayoutVars>
          <dgm:chMax val="1"/>
          <dgm:bulletEnabled val="1"/>
        </dgm:presLayoutVars>
      </dgm:prSet>
      <dgm:spPr/>
    </dgm:pt>
    <dgm:pt modelId="{E8DA4B53-D1E2-4595-8823-0CE022262DDE}" type="pres">
      <dgm:prSet presAssocID="{DA3D62F1-2EAD-4D32-88A6-44261E7B7F59}" presName="sp" presStyleCnt="0"/>
      <dgm:spPr/>
    </dgm:pt>
    <dgm:pt modelId="{CD228298-F531-407C-825C-151C597A330A}" type="pres">
      <dgm:prSet presAssocID="{37DC2310-2AE1-4B66-BFE9-12000F09DFAA}" presName="linNode" presStyleCnt="0"/>
      <dgm:spPr/>
    </dgm:pt>
    <dgm:pt modelId="{1990520A-FD8A-49EA-B302-CEED8CA307BB}" type="pres">
      <dgm:prSet presAssocID="{37DC2310-2AE1-4B66-BFE9-12000F09DFAA}" presName="parentText" presStyleLbl="node1" presStyleIdx="3" presStyleCnt="8" custScaleY="81662" custLinFactNeighborY="41495">
        <dgm:presLayoutVars>
          <dgm:chMax val="1"/>
          <dgm:bulletEnabled val="1"/>
        </dgm:presLayoutVars>
      </dgm:prSet>
      <dgm:spPr/>
    </dgm:pt>
    <dgm:pt modelId="{895636A8-B807-4F8F-922A-A3E9499F73EA}" type="pres">
      <dgm:prSet presAssocID="{37DC2310-2AE1-4B66-BFE9-12000F09DFAA}" presName="descendantText" presStyleLbl="alignAccFollowNode1" presStyleIdx="2" presStyleCnt="3" custLinFactNeighborX="-910" custLinFactNeighborY="55270">
        <dgm:presLayoutVars>
          <dgm:bulletEnabled val="1"/>
        </dgm:presLayoutVars>
      </dgm:prSet>
      <dgm:spPr/>
    </dgm:pt>
    <dgm:pt modelId="{6601AFEE-567D-4033-931F-FD51420FBCB6}" type="pres">
      <dgm:prSet presAssocID="{2C8D193F-80C9-4E55-A97B-12033AF5B4D0}" presName="sp" presStyleCnt="0"/>
      <dgm:spPr/>
    </dgm:pt>
    <dgm:pt modelId="{AD4EE000-6DBB-43BE-B845-FACEC068EA7B}" type="pres">
      <dgm:prSet presAssocID="{3F0FDE79-92A4-4413-88F9-AF77C2CDF6EE}" presName="linNode" presStyleCnt="0"/>
      <dgm:spPr/>
    </dgm:pt>
    <dgm:pt modelId="{0D66F994-FAE4-48E6-B800-D29C6D557693}" type="pres">
      <dgm:prSet presAssocID="{3F0FDE79-92A4-4413-88F9-AF77C2CDF6EE}" presName="parentText" presStyleLbl="node1" presStyleIdx="4" presStyleCnt="8" custScaleY="35932" custLinFactNeighborX="-303" custLinFactNeighborY="41938">
        <dgm:presLayoutVars>
          <dgm:chMax val="1"/>
          <dgm:bulletEnabled val="1"/>
        </dgm:presLayoutVars>
      </dgm:prSet>
      <dgm:spPr/>
    </dgm:pt>
    <dgm:pt modelId="{E57440EE-744E-40C5-9D62-EF3133BBE016}" type="pres">
      <dgm:prSet presAssocID="{D74BF0DA-8550-4C7C-A8B5-30C9AF4205A2}" presName="sp" presStyleCnt="0"/>
      <dgm:spPr/>
    </dgm:pt>
    <dgm:pt modelId="{FC9E3241-0A61-4BFE-ADAB-F6A08587A0F8}" type="pres">
      <dgm:prSet presAssocID="{974CA4D8-CC21-464D-8711-7B767C487033}" presName="linNode" presStyleCnt="0"/>
      <dgm:spPr/>
    </dgm:pt>
    <dgm:pt modelId="{77029A61-02B2-46F4-ABC6-DCE949193F42}" type="pres">
      <dgm:prSet presAssocID="{974CA4D8-CC21-464D-8711-7B767C487033}" presName="parentText" presStyleLbl="node1" presStyleIdx="5" presStyleCnt="8" custScaleY="36872" custLinFactY="-27207" custLinFactNeighborX="303" custLinFactNeighborY="-100000">
        <dgm:presLayoutVars>
          <dgm:chMax val="1"/>
          <dgm:bulletEnabled val="1"/>
        </dgm:presLayoutVars>
      </dgm:prSet>
      <dgm:spPr/>
    </dgm:pt>
    <dgm:pt modelId="{F27C9B03-C16F-4E96-8AB5-326CB0C6A6BE}" type="pres">
      <dgm:prSet presAssocID="{275950CA-80E1-4850-BCA8-80167FA2D8B0}" presName="sp" presStyleCnt="0"/>
      <dgm:spPr/>
    </dgm:pt>
    <dgm:pt modelId="{5702DA64-8DB0-4B38-B68D-13F32C379DDB}" type="pres">
      <dgm:prSet presAssocID="{A2781F03-4917-4AAE-A686-89CA625E44A0}" presName="linNode" presStyleCnt="0"/>
      <dgm:spPr/>
    </dgm:pt>
    <dgm:pt modelId="{63CF1DE8-26A8-49DD-B2F5-E349614BB688}" type="pres">
      <dgm:prSet presAssocID="{A2781F03-4917-4AAE-A686-89CA625E44A0}" presName="parentText" presStyleLbl="node1" presStyleIdx="6" presStyleCnt="8" custScaleX="177354" custScaleY="34883" custLinFactX="1079" custLinFactY="-68438" custLinFactNeighborX="100000" custLinFactNeighborY="-100000">
        <dgm:presLayoutVars>
          <dgm:chMax val="1"/>
          <dgm:bulletEnabled val="1"/>
        </dgm:presLayoutVars>
      </dgm:prSet>
      <dgm:spPr/>
    </dgm:pt>
    <dgm:pt modelId="{62FAB52B-8999-4E67-AAA2-9DC62B29CE05}" type="pres">
      <dgm:prSet presAssocID="{5529161E-2D12-4212-8A5C-E316DF467649}" presName="sp" presStyleCnt="0"/>
      <dgm:spPr/>
    </dgm:pt>
    <dgm:pt modelId="{D89FD4B0-3E5A-4363-8B37-F80FC1277A63}" type="pres">
      <dgm:prSet presAssocID="{33B0E330-4E2A-4A07-836E-547CBB062006}" presName="linNode" presStyleCnt="0"/>
      <dgm:spPr/>
    </dgm:pt>
    <dgm:pt modelId="{0B3EF876-9C06-4D48-B8A7-3BA4A0A94A73}" type="pres">
      <dgm:prSet presAssocID="{33B0E330-4E2A-4A07-836E-547CBB062006}" presName="parentText" presStyleLbl="node1" presStyleIdx="7" presStyleCnt="8" custScaleX="178391" custScaleY="32785" custLinFactX="296" custLinFactNeighborX="100000" custLinFactNeighborY="-78078">
        <dgm:presLayoutVars>
          <dgm:chMax val="1"/>
          <dgm:bulletEnabled val="1"/>
        </dgm:presLayoutVars>
      </dgm:prSet>
      <dgm:spPr/>
    </dgm:pt>
  </dgm:ptLst>
  <dgm:cxnLst>
    <dgm:cxn modelId="{BAD4AB00-38F6-4D6E-8722-1999A311FC7E}" srcId="{7C77C182-89B3-4FBE-BD6B-CB0AEBD33BB9}" destId="{8D77CE77-65EA-4CC0-B238-D04A7E5ABE23}" srcOrd="0" destOrd="0" parTransId="{1467A1FA-0C3A-49D5-94B9-E17CA2231FC5}" sibTransId="{5B6334DE-1586-4C1F-BC98-44CFAB7C5040}"/>
    <dgm:cxn modelId="{4337820E-5456-42DA-A922-F4276128B5D6}" srcId="{37DC2310-2AE1-4B66-BFE9-12000F09DFAA}" destId="{754B6915-3A3F-4E02-BD82-454317D0568B}" srcOrd="0" destOrd="0" parTransId="{878445E1-F7CD-4B07-B53B-1A6AEB001162}" sibTransId="{372FB94E-4E1D-44BC-B1B0-AACCF8C37974}"/>
    <dgm:cxn modelId="{993E1319-8F2E-4BA0-B126-7840D62095F5}" type="presOf" srcId="{BCFD89D9-121F-483C-AE86-D6A0972D31AB}" destId="{546A4A71-D394-4A64-962B-A90B9C7B19AB}" srcOrd="0" destOrd="0" presId="urn:microsoft.com/office/officeart/2005/8/layout/vList5"/>
    <dgm:cxn modelId="{BAC01123-0617-445E-A56F-89B03EF6C2F4}" type="presOf" srcId="{1573E2C6-2E95-43AB-B293-A8F7414B7D3B}" destId="{D8238469-BBE3-4203-A12F-AFE2404690A4}" srcOrd="0" destOrd="1" presId="urn:microsoft.com/office/officeart/2005/8/layout/vList5"/>
    <dgm:cxn modelId="{94FC2423-CE68-459E-B0A1-09FD944CF7B2}" type="presOf" srcId="{DF66DBF1-038D-4D5A-A9ED-5812C5E3B86F}" destId="{895636A8-B807-4F8F-922A-A3E9499F73EA}" srcOrd="0" destOrd="2" presId="urn:microsoft.com/office/officeart/2005/8/layout/vList5"/>
    <dgm:cxn modelId="{9B48E127-B410-4690-9E42-B7F021D8E249}" type="presOf" srcId="{A2781F03-4917-4AAE-A686-89CA625E44A0}" destId="{63CF1DE8-26A8-49DD-B2F5-E349614BB688}" srcOrd="0" destOrd="0" presId="urn:microsoft.com/office/officeart/2005/8/layout/vList5"/>
    <dgm:cxn modelId="{CEA75929-E27B-427E-ABBE-00754FC87347}" type="presOf" srcId="{3F0FDE79-92A4-4413-88F9-AF77C2CDF6EE}" destId="{0D66F994-FAE4-48E6-B800-D29C6D557693}" srcOrd="0" destOrd="0" presId="urn:microsoft.com/office/officeart/2005/8/layout/vList5"/>
    <dgm:cxn modelId="{8E2F792E-8B6C-4AAE-B2B2-E2D95CBDF753}" srcId="{D0413041-C101-4072-B6BE-E2B073410AFF}" destId="{BCFD89D9-121F-483C-AE86-D6A0972D31AB}" srcOrd="0" destOrd="0" parTransId="{D001B4B6-0E30-4892-B7A2-D4660077257A}" sibTransId="{48241C56-01C6-4300-85BD-FBAD6588968E}"/>
    <dgm:cxn modelId="{4B855E32-00A4-4DC9-B67E-0D92E629EBC4}" srcId="{37DC2310-2AE1-4B66-BFE9-12000F09DFAA}" destId="{DF66DBF1-038D-4D5A-A9ED-5812C5E3B86F}" srcOrd="2" destOrd="0" parTransId="{F0D10808-AFF5-4741-AD69-47C00923E429}" sibTransId="{3BE47EBD-B4DF-4BB5-A0AE-71DAC16CCA37}"/>
    <dgm:cxn modelId="{9F68DC33-3F56-41B7-99D9-A28A11F9D1E5}" srcId="{37DC2310-2AE1-4B66-BFE9-12000F09DFAA}" destId="{2279BB7C-1110-4F3B-BAB1-856533559829}" srcOrd="3" destOrd="0" parTransId="{AEB2052D-1E44-4468-9888-C403BD9CD451}" sibTransId="{E877C46D-ABD3-449D-8149-435F4C228D20}"/>
    <dgm:cxn modelId="{BED74C3F-D2D9-4F1A-AE08-606C2C4F6888}" srcId="{D0413041-C101-4072-B6BE-E2B073410AFF}" destId="{66DA6D75-AA40-4C9A-BAF3-7D31D9065A1F}" srcOrd="2" destOrd="0" parTransId="{9C6C020E-1C2D-4AE9-914B-41613E5BC30B}" sibTransId="{00D32B61-96CE-4F61-9153-4AB129E61B1A}"/>
    <dgm:cxn modelId="{7FD4595E-98FC-443C-AEE8-69D06826EDE2}" type="presOf" srcId="{D0413041-C101-4072-B6BE-E2B073410AFF}" destId="{1A4AB355-0780-452F-BC20-DFFFEF3DB106}" srcOrd="0" destOrd="0" presId="urn:microsoft.com/office/officeart/2005/8/layout/vList5"/>
    <dgm:cxn modelId="{9E390263-8D89-4727-AF85-818798F007AF}" type="presOf" srcId="{0011B9F2-A046-40BC-A934-9C18C88A9DFA}" destId="{546A4A71-D394-4A64-962B-A90B9C7B19AB}" srcOrd="0" destOrd="1" presId="urn:microsoft.com/office/officeart/2005/8/layout/vList5"/>
    <dgm:cxn modelId="{313EE463-E628-4BFE-A943-8E3ECF7465D3}" srcId="{7C77C182-89B3-4FBE-BD6B-CB0AEBD33BB9}" destId="{D7B96B6C-4653-4576-824F-AA6460008471}" srcOrd="2" destOrd="0" parTransId="{501EBB05-A33F-4571-97A9-810B3F483DFC}" sibTransId="{DA3D62F1-2EAD-4D32-88A6-44261E7B7F59}"/>
    <dgm:cxn modelId="{31C9C064-726E-4FA2-841E-EDCBF99F6902}" type="presOf" srcId="{70E5D2D7-FE2E-40C9-89C9-4B5CDC4910C3}" destId="{895636A8-B807-4F8F-922A-A3E9499F73EA}" srcOrd="0" destOrd="4" presId="urn:microsoft.com/office/officeart/2005/8/layout/vList5"/>
    <dgm:cxn modelId="{DF250F69-AC33-4F34-B0AB-CB28716530E7}" srcId="{7C77C182-89B3-4FBE-BD6B-CB0AEBD33BB9}" destId="{33B0E330-4E2A-4A07-836E-547CBB062006}" srcOrd="7" destOrd="0" parTransId="{8D055473-1437-4ACC-BD88-8707B044E2B7}" sibTransId="{8567C571-D2C5-4858-A4F0-45A1A0FD6FB8}"/>
    <dgm:cxn modelId="{6040696A-4AA2-4A8E-9D8E-F212311CC686}" type="presOf" srcId="{D7B96B6C-4653-4576-824F-AA6460008471}" destId="{D2DDF471-B3AB-4D26-932B-DE2999F83A89}" srcOrd="0" destOrd="0" presId="urn:microsoft.com/office/officeart/2005/8/layout/vList5"/>
    <dgm:cxn modelId="{79940A4D-A856-431C-9827-309F7F0A3A2A}" type="presOf" srcId="{2F92DB81-1B7B-4F18-ABE6-AE974829D96B}" destId="{D8238469-BBE3-4203-A12F-AFE2404690A4}" srcOrd="0" destOrd="0" presId="urn:microsoft.com/office/officeart/2005/8/layout/vList5"/>
    <dgm:cxn modelId="{1A64404D-285B-44B0-84FD-557C253E687E}" type="presOf" srcId="{1F18C24D-9310-4838-8A52-414C800F2947}" destId="{895636A8-B807-4F8F-922A-A3E9499F73EA}" srcOrd="0" destOrd="1" presId="urn:microsoft.com/office/officeart/2005/8/layout/vList5"/>
    <dgm:cxn modelId="{C31E8486-13BC-4F76-BE97-E98B0689BDC6}" type="presOf" srcId="{2279BB7C-1110-4F3B-BAB1-856533559829}" destId="{895636A8-B807-4F8F-922A-A3E9499F73EA}" srcOrd="0" destOrd="3" presId="urn:microsoft.com/office/officeart/2005/8/layout/vList5"/>
    <dgm:cxn modelId="{7F52998C-2D9C-4437-9588-2DA2E9386109}" srcId="{37DC2310-2AE1-4B66-BFE9-12000F09DFAA}" destId="{70E5D2D7-FE2E-40C9-89C9-4B5CDC4910C3}" srcOrd="4" destOrd="0" parTransId="{74E9A68A-473E-4E0B-82FD-B83798938E00}" sibTransId="{420961A9-EE0D-4A20-879E-9FC48191BF0B}"/>
    <dgm:cxn modelId="{5BBA6B91-7667-4F61-B011-6D743690CB7F}" srcId="{37DC2310-2AE1-4B66-BFE9-12000F09DFAA}" destId="{1F18C24D-9310-4838-8A52-414C800F2947}" srcOrd="1" destOrd="0" parTransId="{5998854D-C91D-47B5-A2CF-679353B98001}" sibTransId="{D9E14C26-2376-458A-A955-83B374E18047}"/>
    <dgm:cxn modelId="{1C584EA8-1176-479E-AD3A-B43BB5573FA0}" srcId="{7C77C182-89B3-4FBE-BD6B-CB0AEBD33BB9}" destId="{37DC2310-2AE1-4B66-BFE9-12000F09DFAA}" srcOrd="3" destOrd="0" parTransId="{6736A647-A6A6-422B-AA94-E9EA6805F11A}" sibTransId="{2C8D193F-80C9-4E55-A97B-12033AF5B4D0}"/>
    <dgm:cxn modelId="{F464D3AF-3EF8-47E8-AAA4-E7158087896C}" srcId="{8D77CE77-65EA-4CC0-B238-D04A7E5ABE23}" destId="{1573E2C6-2E95-43AB-B293-A8F7414B7D3B}" srcOrd="1" destOrd="0" parTransId="{BFA30392-B2BB-4033-A06B-AE169851362A}" sibTransId="{1304CE35-5379-426A-84F6-B2F432BE1577}"/>
    <dgm:cxn modelId="{7A3954B8-DA62-434C-86E5-3A865A5B877B}" srcId="{7C77C182-89B3-4FBE-BD6B-CB0AEBD33BB9}" destId="{A2781F03-4917-4AAE-A686-89CA625E44A0}" srcOrd="6" destOrd="0" parTransId="{0BC6B652-65B7-4E84-BBE1-802E69C5ADE3}" sibTransId="{5529161E-2D12-4212-8A5C-E316DF467649}"/>
    <dgm:cxn modelId="{FA8DDBB8-F597-45BC-8143-E6C6F3A93A4F}" type="presOf" srcId="{754B6915-3A3F-4E02-BD82-454317D0568B}" destId="{895636A8-B807-4F8F-922A-A3E9499F73EA}" srcOrd="0" destOrd="0" presId="urn:microsoft.com/office/officeart/2005/8/layout/vList5"/>
    <dgm:cxn modelId="{5B6211B9-18F8-4CB7-B599-DD9BA489D64E}" type="presOf" srcId="{37DC2310-2AE1-4B66-BFE9-12000F09DFAA}" destId="{1990520A-FD8A-49EA-B302-CEED8CA307BB}" srcOrd="0" destOrd="0" presId="urn:microsoft.com/office/officeart/2005/8/layout/vList5"/>
    <dgm:cxn modelId="{DCDCEDBC-9C59-4528-9708-25506A497427}" srcId="{7C77C182-89B3-4FBE-BD6B-CB0AEBD33BB9}" destId="{3F0FDE79-92A4-4413-88F9-AF77C2CDF6EE}" srcOrd="4" destOrd="0" parTransId="{A797E75C-32F0-43B1-A2C3-8C81919ADEC1}" sibTransId="{D74BF0DA-8550-4C7C-A8B5-30C9AF4205A2}"/>
    <dgm:cxn modelId="{DF3151CE-E222-4451-A97E-81BA095677D0}" srcId="{D0413041-C101-4072-B6BE-E2B073410AFF}" destId="{0011B9F2-A046-40BC-A934-9C18C88A9DFA}" srcOrd="1" destOrd="0" parTransId="{1DBEBD3D-09C7-40AA-A46D-8736E4CEE753}" sibTransId="{69BC08A6-F552-4F13-9E11-7CE2A2815D61}"/>
    <dgm:cxn modelId="{4E3E2CDA-AFB1-4419-806E-06D9986A56D7}" type="presOf" srcId="{974CA4D8-CC21-464D-8711-7B767C487033}" destId="{77029A61-02B2-46F4-ABC6-DCE949193F42}" srcOrd="0" destOrd="0" presId="urn:microsoft.com/office/officeart/2005/8/layout/vList5"/>
    <dgm:cxn modelId="{6C6E37E1-B02B-4F3A-B62F-0C08CC9475D9}" type="presOf" srcId="{8D77CE77-65EA-4CC0-B238-D04A7E5ABE23}" destId="{79E596EC-2726-45FE-8B40-AF084979AF7E}" srcOrd="0" destOrd="0" presId="urn:microsoft.com/office/officeart/2005/8/layout/vList5"/>
    <dgm:cxn modelId="{6B29E5E4-3EF2-49DE-82A9-87430D9048D0}" srcId="{7C77C182-89B3-4FBE-BD6B-CB0AEBD33BB9}" destId="{D0413041-C101-4072-B6BE-E2B073410AFF}" srcOrd="1" destOrd="0" parTransId="{C3244196-EB09-4C7B-B98C-F7F43D74C958}" sibTransId="{7374FE59-40A3-478A-A4C0-174B9F920BA6}"/>
    <dgm:cxn modelId="{D8826CF2-FBDC-44EF-9C82-7020453F2F28}" srcId="{8D77CE77-65EA-4CC0-B238-D04A7E5ABE23}" destId="{2F92DB81-1B7B-4F18-ABE6-AE974829D96B}" srcOrd="0" destOrd="0" parTransId="{3F9A4326-5373-4451-8B0C-AAE3DC76F5CB}" sibTransId="{54FCF060-9014-4957-9BED-A433CF7F88C9}"/>
    <dgm:cxn modelId="{63B358F3-3AE2-43E8-AFC9-2E89673825FC}" type="presOf" srcId="{7C77C182-89B3-4FBE-BD6B-CB0AEBD33BB9}" destId="{AEB3A0FF-A0F8-4194-88E2-D953E05E68B7}" srcOrd="0" destOrd="0" presId="urn:microsoft.com/office/officeart/2005/8/layout/vList5"/>
    <dgm:cxn modelId="{BA54F4F5-E541-4952-8D46-98DA0AF06C52}" type="presOf" srcId="{33B0E330-4E2A-4A07-836E-547CBB062006}" destId="{0B3EF876-9C06-4D48-B8A7-3BA4A0A94A73}" srcOrd="0" destOrd="0" presId="urn:microsoft.com/office/officeart/2005/8/layout/vList5"/>
    <dgm:cxn modelId="{7C502FFF-5644-4D10-8E90-4F25F99B33AB}" type="presOf" srcId="{66DA6D75-AA40-4C9A-BAF3-7D31D9065A1F}" destId="{546A4A71-D394-4A64-962B-A90B9C7B19AB}" srcOrd="0" destOrd="2" presId="urn:microsoft.com/office/officeart/2005/8/layout/vList5"/>
    <dgm:cxn modelId="{A7F393FF-8DD6-4176-BF3C-4044CDC05CFF}" srcId="{7C77C182-89B3-4FBE-BD6B-CB0AEBD33BB9}" destId="{974CA4D8-CC21-464D-8711-7B767C487033}" srcOrd="5" destOrd="0" parTransId="{0AE9ECCA-ECFA-4F17-B55A-F800942D58FB}" sibTransId="{275950CA-80E1-4850-BCA8-80167FA2D8B0}"/>
    <dgm:cxn modelId="{17101078-791D-4B01-BEBC-87740B45B158}" type="presParOf" srcId="{AEB3A0FF-A0F8-4194-88E2-D953E05E68B7}" destId="{9B27AD85-01F0-4046-A0DB-D723058ADA65}" srcOrd="0" destOrd="0" presId="urn:microsoft.com/office/officeart/2005/8/layout/vList5"/>
    <dgm:cxn modelId="{1D870B02-F2BE-4E85-B72F-7DDB4A6E5A9A}" type="presParOf" srcId="{9B27AD85-01F0-4046-A0DB-D723058ADA65}" destId="{79E596EC-2726-45FE-8B40-AF084979AF7E}" srcOrd="0" destOrd="0" presId="urn:microsoft.com/office/officeart/2005/8/layout/vList5"/>
    <dgm:cxn modelId="{5F70F8A7-495F-4DAD-9940-4EAA6853C176}" type="presParOf" srcId="{9B27AD85-01F0-4046-A0DB-D723058ADA65}" destId="{D8238469-BBE3-4203-A12F-AFE2404690A4}" srcOrd="1" destOrd="0" presId="urn:microsoft.com/office/officeart/2005/8/layout/vList5"/>
    <dgm:cxn modelId="{8441CAFA-5CA4-422D-A1BB-0803F70900BD}" type="presParOf" srcId="{AEB3A0FF-A0F8-4194-88E2-D953E05E68B7}" destId="{DAB3527A-D7F9-4F1E-9921-E5F93F481B40}" srcOrd="1" destOrd="0" presId="urn:microsoft.com/office/officeart/2005/8/layout/vList5"/>
    <dgm:cxn modelId="{0922621C-983F-42B3-B5BB-159590ADA00C}" type="presParOf" srcId="{AEB3A0FF-A0F8-4194-88E2-D953E05E68B7}" destId="{A6E14D79-4220-4466-83E6-D47150196B5F}" srcOrd="2" destOrd="0" presId="urn:microsoft.com/office/officeart/2005/8/layout/vList5"/>
    <dgm:cxn modelId="{386D7B1E-CA97-4804-84D9-32F039C02CB5}" type="presParOf" srcId="{A6E14D79-4220-4466-83E6-D47150196B5F}" destId="{1A4AB355-0780-452F-BC20-DFFFEF3DB106}" srcOrd="0" destOrd="0" presId="urn:microsoft.com/office/officeart/2005/8/layout/vList5"/>
    <dgm:cxn modelId="{74F613BC-C583-4E16-B844-DDC694711FD0}" type="presParOf" srcId="{A6E14D79-4220-4466-83E6-D47150196B5F}" destId="{546A4A71-D394-4A64-962B-A90B9C7B19AB}" srcOrd="1" destOrd="0" presId="urn:microsoft.com/office/officeart/2005/8/layout/vList5"/>
    <dgm:cxn modelId="{B274BD87-169A-458A-A8D1-8797EFE9D661}" type="presParOf" srcId="{AEB3A0FF-A0F8-4194-88E2-D953E05E68B7}" destId="{A44C7015-BB2F-4A12-905F-911BE14A11FC}" srcOrd="3" destOrd="0" presId="urn:microsoft.com/office/officeart/2005/8/layout/vList5"/>
    <dgm:cxn modelId="{F5EB3D78-6EB1-4D09-91FF-2414320BABEE}" type="presParOf" srcId="{AEB3A0FF-A0F8-4194-88E2-D953E05E68B7}" destId="{EA1C56D0-58F2-4F68-81C9-3052C384C3AE}" srcOrd="4" destOrd="0" presId="urn:microsoft.com/office/officeart/2005/8/layout/vList5"/>
    <dgm:cxn modelId="{A42D5F90-C4F9-4E8A-9328-5A272B22913E}" type="presParOf" srcId="{EA1C56D0-58F2-4F68-81C9-3052C384C3AE}" destId="{D2DDF471-B3AB-4D26-932B-DE2999F83A89}" srcOrd="0" destOrd="0" presId="urn:microsoft.com/office/officeart/2005/8/layout/vList5"/>
    <dgm:cxn modelId="{0C37A283-DDCA-44DB-8D6C-1824595EA287}" type="presParOf" srcId="{AEB3A0FF-A0F8-4194-88E2-D953E05E68B7}" destId="{E8DA4B53-D1E2-4595-8823-0CE022262DDE}" srcOrd="5" destOrd="0" presId="urn:microsoft.com/office/officeart/2005/8/layout/vList5"/>
    <dgm:cxn modelId="{70A69E2C-386F-4FE2-A15A-253260C882C6}" type="presParOf" srcId="{AEB3A0FF-A0F8-4194-88E2-D953E05E68B7}" destId="{CD228298-F531-407C-825C-151C597A330A}" srcOrd="6" destOrd="0" presId="urn:microsoft.com/office/officeart/2005/8/layout/vList5"/>
    <dgm:cxn modelId="{49F77B21-3E27-4893-887D-8C3327AC45E1}" type="presParOf" srcId="{CD228298-F531-407C-825C-151C597A330A}" destId="{1990520A-FD8A-49EA-B302-CEED8CA307BB}" srcOrd="0" destOrd="0" presId="urn:microsoft.com/office/officeart/2005/8/layout/vList5"/>
    <dgm:cxn modelId="{D76A99EA-9A3B-4A7F-AA4B-258B1805381C}" type="presParOf" srcId="{CD228298-F531-407C-825C-151C597A330A}" destId="{895636A8-B807-4F8F-922A-A3E9499F73EA}" srcOrd="1" destOrd="0" presId="urn:microsoft.com/office/officeart/2005/8/layout/vList5"/>
    <dgm:cxn modelId="{ACE10636-79D3-4875-81C9-147D73A115D2}" type="presParOf" srcId="{AEB3A0FF-A0F8-4194-88E2-D953E05E68B7}" destId="{6601AFEE-567D-4033-931F-FD51420FBCB6}" srcOrd="7" destOrd="0" presId="urn:microsoft.com/office/officeart/2005/8/layout/vList5"/>
    <dgm:cxn modelId="{A896D24B-4DEC-41BD-A072-A9D92F661E5D}" type="presParOf" srcId="{AEB3A0FF-A0F8-4194-88E2-D953E05E68B7}" destId="{AD4EE000-6DBB-43BE-B845-FACEC068EA7B}" srcOrd="8" destOrd="0" presId="urn:microsoft.com/office/officeart/2005/8/layout/vList5"/>
    <dgm:cxn modelId="{0BDF3B0A-2B0C-4B90-A908-17FCD5439921}" type="presParOf" srcId="{AD4EE000-6DBB-43BE-B845-FACEC068EA7B}" destId="{0D66F994-FAE4-48E6-B800-D29C6D557693}" srcOrd="0" destOrd="0" presId="urn:microsoft.com/office/officeart/2005/8/layout/vList5"/>
    <dgm:cxn modelId="{F4027604-1DBC-4322-8E8C-922C46D05512}" type="presParOf" srcId="{AEB3A0FF-A0F8-4194-88E2-D953E05E68B7}" destId="{E57440EE-744E-40C5-9D62-EF3133BBE016}" srcOrd="9" destOrd="0" presId="urn:microsoft.com/office/officeart/2005/8/layout/vList5"/>
    <dgm:cxn modelId="{197A2E10-44FE-4569-9FA5-8273A0FB2998}" type="presParOf" srcId="{AEB3A0FF-A0F8-4194-88E2-D953E05E68B7}" destId="{FC9E3241-0A61-4BFE-ADAB-F6A08587A0F8}" srcOrd="10" destOrd="0" presId="urn:microsoft.com/office/officeart/2005/8/layout/vList5"/>
    <dgm:cxn modelId="{3774C14B-6109-4B1B-A25E-DCEB5520959B}" type="presParOf" srcId="{FC9E3241-0A61-4BFE-ADAB-F6A08587A0F8}" destId="{77029A61-02B2-46F4-ABC6-DCE949193F42}" srcOrd="0" destOrd="0" presId="urn:microsoft.com/office/officeart/2005/8/layout/vList5"/>
    <dgm:cxn modelId="{F4E1AFEB-EDC6-4246-9F8F-792A6B623137}" type="presParOf" srcId="{AEB3A0FF-A0F8-4194-88E2-D953E05E68B7}" destId="{F27C9B03-C16F-4E96-8AB5-326CB0C6A6BE}" srcOrd="11" destOrd="0" presId="urn:microsoft.com/office/officeart/2005/8/layout/vList5"/>
    <dgm:cxn modelId="{85DE580D-19D5-488C-86BA-1B8FE8D169C3}" type="presParOf" srcId="{AEB3A0FF-A0F8-4194-88E2-D953E05E68B7}" destId="{5702DA64-8DB0-4B38-B68D-13F32C379DDB}" srcOrd="12" destOrd="0" presId="urn:microsoft.com/office/officeart/2005/8/layout/vList5"/>
    <dgm:cxn modelId="{8166A099-06CC-45A2-AB88-AC6445747F9E}" type="presParOf" srcId="{5702DA64-8DB0-4B38-B68D-13F32C379DDB}" destId="{63CF1DE8-26A8-49DD-B2F5-E349614BB688}" srcOrd="0" destOrd="0" presId="urn:microsoft.com/office/officeart/2005/8/layout/vList5"/>
    <dgm:cxn modelId="{E8C9BFE6-EE0A-4879-BBA4-50BCC9185830}" type="presParOf" srcId="{AEB3A0FF-A0F8-4194-88E2-D953E05E68B7}" destId="{62FAB52B-8999-4E67-AAA2-9DC62B29CE05}" srcOrd="13" destOrd="0" presId="urn:microsoft.com/office/officeart/2005/8/layout/vList5"/>
    <dgm:cxn modelId="{7DC74741-F523-4321-80BD-FAC29797FB4F}" type="presParOf" srcId="{AEB3A0FF-A0F8-4194-88E2-D953E05E68B7}" destId="{D89FD4B0-3E5A-4363-8B37-F80FC1277A63}" srcOrd="14" destOrd="0" presId="urn:microsoft.com/office/officeart/2005/8/layout/vList5"/>
    <dgm:cxn modelId="{41E1534F-3DE6-4DA8-89CA-4475B18C656A}" type="presParOf" srcId="{D89FD4B0-3E5A-4363-8B37-F80FC1277A63}" destId="{0B3EF876-9C06-4D48-B8A7-3BA4A0A94A73}"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4FEADF9-0FBC-43E1-8DE1-AC37435E8A33}"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AC6EBA4F-7337-4CA5-BB24-450BD5903431}">
      <dgm:prSet/>
      <dgm:spPr/>
      <dgm:t>
        <a:bodyPr/>
        <a:lstStyle/>
        <a:p>
          <a:r>
            <a:rPr lang="nl-NL" b="1" i="0" dirty="0"/>
            <a:t>Zonnepanelen - Klomp duurzame technieken</a:t>
          </a:r>
          <a:endParaRPr lang="nl-NL" dirty="0"/>
        </a:p>
      </dgm:t>
    </dgm:pt>
    <dgm:pt modelId="{7F26DA2F-C0D1-4C0D-8AB3-2465D2EE753F}" type="parTrans" cxnId="{F01D6C3A-77C5-4334-B3F4-127B5BAE18FE}">
      <dgm:prSet/>
      <dgm:spPr/>
      <dgm:t>
        <a:bodyPr/>
        <a:lstStyle/>
        <a:p>
          <a:endParaRPr lang="nl-NL"/>
        </a:p>
      </dgm:t>
    </dgm:pt>
    <dgm:pt modelId="{119E56E6-85E3-4C8F-96B5-65863F784A77}" type="sibTrans" cxnId="{F01D6C3A-77C5-4334-B3F4-127B5BAE18FE}">
      <dgm:prSet/>
      <dgm:spPr/>
      <dgm:t>
        <a:bodyPr/>
        <a:lstStyle/>
        <a:p>
          <a:endParaRPr lang="nl-NL"/>
        </a:p>
      </dgm:t>
    </dgm:pt>
    <dgm:pt modelId="{96BD2861-7FA8-4B63-8914-F239EC73D94F}" type="pres">
      <dgm:prSet presAssocID="{D4FEADF9-0FBC-43E1-8DE1-AC37435E8A33}" presName="linear" presStyleCnt="0">
        <dgm:presLayoutVars>
          <dgm:animLvl val="lvl"/>
          <dgm:resizeHandles val="exact"/>
        </dgm:presLayoutVars>
      </dgm:prSet>
      <dgm:spPr/>
    </dgm:pt>
    <dgm:pt modelId="{71BFA7D1-C115-4887-AA79-95E293B2FC61}" type="pres">
      <dgm:prSet presAssocID="{AC6EBA4F-7337-4CA5-BB24-450BD5903431}" presName="parentText" presStyleLbl="node1" presStyleIdx="0" presStyleCnt="1">
        <dgm:presLayoutVars>
          <dgm:chMax val="0"/>
          <dgm:bulletEnabled val="1"/>
        </dgm:presLayoutVars>
      </dgm:prSet>
      <dgm:spPr/>
    </dgm:pt>
  </dgm:ptLst>
  <dgm:cxnLst>
    <dgm:cxn modelId="{F01D6C3A-77C5-4334-B3F4-127B5BAE18FE}" srcId="{D4FEADF9-0FBC-43E1-8DE1-AC37435E8A33}" destId="{AC6EBA4F-7337-4CA5-BB24-450BD5903431}" srcOrd="0" destOrd="0" parTransId="{7F26DA2F-C0D1-4C0D-8AB3-2465D2EE753F}" sibTransId="{119E56E6-85E3-4C8F-96B5-65863F784A77}"/>
    <dgm:cxn modelId="{B15A9B3C-E45E-42BE-9D2D-77AC958F85DB}" type="presOf" srcId="{D4FEADF9-0FBC-43E1-8DE1-AC37435E8A33}" destId="{96BD2861-7FA8-4B63-8914-F239EC73D94F}" srcOrd="0" destOrd="0" presId="urn:microsoft.com/office/officeart/2005/8/layout/vList2"/>
    <dgm:cxn modelId="{6B257A6A-F97D-4BB1-B868-E5EE744C47C9}" type="presOf" srcId="{AC6EBA4F-7337-4CA5-BB24-450BD5903431}" destId="{71BFA7D1-C115-4887-AA79-95E293B2FC61}" srcOrd="0" destOrd="0" presId="urn:microsoft.com/office/officeart/2005/8/layout/vList2"/>
    <dgm:cxn modelId="{60F8C4C5-3ACF-4AD7-8EB9-6D92EE010EBE}" type="presParOf" srcId="{96BD2861-7FA8-4B63-8914-F239EC73D94F}" destId="{71BFA7D1-C115-4887-AA79-95E293B2FC6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Zonnepanelen - Klomp duurzame technieken</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Zonnepanelen - geavanceerde techniek</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custLinFactNeighborY="-4131">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Zonnepanelen - geavanceerde techniek</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custLinFactNeighborY="-4131">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Zonnepanelen - geavanceerde techniek</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custLinFactNeighborY="-4131">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Zonnepanelen - vragen</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custLinFactNeighborY="-4131">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Informatie</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custLinFactNeighborY="-4131">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956DFE-9D13-4F75-B488-128D064E63C4}"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nl-NL"/>
        </a:p>
      </dgm:t>
    </dgm:pt>
    <dgm:pt modelId="{72319748-3900-4F09-B033-CE879383FC60}">
      <dgm:prSet/>
      <dgm:spPr/>
      <dgm:t>
        <a:bodyPr/>
        <a:lstStyle/>
        <a:p>
          <a:r>
            <a:rPr lang="nl-NL" b="1" i="0" dirty="0"/>
            <a:t>Buurtteam - Bomenbuurt </a:t>
          </a:r>
          <a:endParaRPr lang="nl-NL" dirty="0"/>
        </a:p>
      </dgm:t>
    </dgm:pt>
    <dgm:pt modelId="{6EF85427-0504-4379-A53E-73B3C5FF528A}" type="parTrans" cxnId="{77BE560F-0A88-4342-B85C-D1938F98F99B}">
      <dgm:prSet/>
      <dgm:spPr/>
      <dgm:t>
        <a:bodyPr/>
        <a:lstStyle/>
        <a:p>
          <a:endParaRPr lang="nl-NL"/>
        </a:p>
      </dgm:t>
    </dgm:pt>
    <dgm:pt modelId="{E4DCD20F-83A9-4C2A-8ED1-FF0B8343C85A}" type="sibTrans" cxnId="{77BE560F-0A88-4342-B85C-D1938F98F99B}">
      <dgm:prSet/>
      <dgm:spPr/>
      <dgm:t>
        <a:bodyPr/>
        <a:lstStyle/>
        <a:p>
          <a:endParaRPr lang="nl-NL"/>
        </a:p>
      </dgm:t>
    </dgm:pt>
    <dgm:pt modelId="{E9BAA14F-D50F-4A59-A179-6B364A2A7D00}" type="pres">
      <dgm:prSet presAssocID="{F2956DFE-9D13-4F75-B488-128D064E63C4}" presName="linear" presStyleCnt="0">
        <dgm:presLayoutVars>
          <dgm:animLvl val="lvl"/>
          <dgm:resizeHandles val="exact"/>
        </dgm:presLayoutVars>
      </dgm:prSet>
      <dgm:spPr/>
    </dgm:pt>
    <dgm:pt modelId="{A75A90DD-1C20-4E86-ABAF-0BBE4EA338C4}" type="pres">
      <dgm:prSet presAssocID="{72319748-3900-4F09-B033-CE879383FC60}" presName="parentText" presStyleLbl="node1" presStyleIdx="0" presStyleCnt="1" custLinFactNeighborX="0">
        <dgm:presLayoutVars>
          <dgm:chMax val="0"/>
          <dgm:bulletEnabled val="1"/>
        </dgm:presLayoutVars>
      </dgm:prSet>
      <dgm:spPr/>
    </dgm:pt>
  </dgm:ptLst>
  <dgm:cxnLst>
    <dgm:cxn modelId="{77BE560F-0A88-4342-B85C-D1938F98F99B}" srcId="{F2956DFE-9D13-4F75-B488-128D064E63C4}" destId="{72319748-3900-4F09-B033-CE879383FC60}" srcOrd="0" destOrd="0" parTransId="{6EF85427-0504-4379-A53E-73B3C5FF528A}" sibTransId="{E4DCD20F-83A9-4C2A-8ED1-FF0B8343C85A}"/>
    <dgm:cxn modelId="{E4FDD18B-6651-4BE2-9B59-A0728BE730A2}" type="presOf" srcId="{72319748-3900-4F09-B033-CE879383FC60}" destId="{A75A90DD-1C20-4E86-ABAF-0BBE4EA338C4}" srcOrd="0" destOrd="0" presId="urn:microsoft.com/office/officeart/2005/8/layout/vList2"/>
    <dgm:cxn modelId="{FECA79E9-0D23-43C9-8F2A-E6997516CE46}" type="presOf" srcId="{F2956DFE-9D13-4F75-B488-128D064E63C4}" destId="{E9BAA14F-D50F-4A59-A179-6B364A2A7D00}" srcOrd="0" destOrd="0" presId="urn:microsoft.com/office/officeart/2005/8/layout/vList2"/>
    <dgm:cxn modelId="{4C908A50-6992-4C2C-A54F-EBB9F509120E}" type="presParOf" srcId="{E9BAA14F-D50F-4A59-A179-6B364A2A7D00}" destId="{A75A90DD-1C20-4E86-ABAF-0BBE4EA338C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9A9FD6-EFF8-4467-ACF1-A693164C39D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BBFF6964-E6D8-4F6E-B29B-AD67F4566920}">
      <dgm:prSet/>
      <dgm:spPr/>
      <dgm:t>
        <a:bodyPr/>
        <a:lstStyle/>
        <a:p>
          <a:r>
            <a:rPr lang="nl-NL" b="1" i="0" dirty="0"/>
            <a:t>De weg naar meer verduurzaming</a:t>
          </a:r>
          <a:endParaRPr lang="nl-NL" dirty="0"/>
        </a:p>
      </dgm:t>
    </dgm:pt>
    <dgm:pt modelId="{A19DA21B-5016-4319-A8F6-13F0314ABA38}" type="parTrans" cxnId="{9062D141-A249-4D2A-92D7-E1837D56F9C9}">
      <dgm:prSet/>
      <dgm:spPr/>
      <dgm:t>
        <a:bodyPr/>
        <a:lstStyle/>
        <a:p>
          <a:endParaRPr lang="nl-NL"/>
        </a:p>
      </dgm:t>
    </dgm:pt>
    <dgm:pt modelId="{4B20D52A-DEC6-4567-82AB-95421593E856}" type="sibTrans" cxnId="{9062D141-A249-4D2A-92D7-E1837D56F9C9}">
      <dgm:prSet/>
      <dgm:spPr/>
      <dgm:t>
        <a:bodyPr/>
        <a:lstStyle/>
        <a:p>
          <a:endParaRPr lang="nl-NL"/>
        </a:p>
      </dgm:t>
    </dgm:pt>
    <dgm:pt modelId="{B638E178-C9D9-4867-A9EB-8F6BACFF1A82}" type="pres">
      <dgm:prSet presAssocID="{279A9FD6-EFF8-4467-ACF1-A693164C39D5}" presName="linear" presStyleCnt="0">
        <dgm:presLayoutVars>
          <dgm:animLvl val="lvl"/>
          <dgm:resizeHandles val="exact"/>
        </dgm:presLayoutVars>
      </dgm:prSet>
      <dgm:spPr/>
    </dgm:pt>
    <dgm:pt modelId="{6A47F0EC-8147-4BE9-8DF3-07B3B8CBF509}" type="pres">
      <dgm:prSet presAssocID="{BBFF6964-E6D8-4F6E-B29B-AD67F4566920}" presName="parentText" presStyleLbl="node1" presStyleIdx="0" presStyleCnt="1">
        <dgm:presLayoutVars>
          <dgm:chMax val="0"/>
          <dgm:bulletEnabled val="1"/>
        </dgm:presLayoutVars>
      </dgm:prSet>
      <dgm:spPr/>
    </dgm:pt>
  </dgm:ptLst>
  <dgm:cxnLst>
    <dgm:cxn modelId="{9062D141-A249-4D2A-92D7-E1837D56F9C9}" srcId="{279A9FD6-EFF8-4467-ACF1-A693164C39D5}" destId="{BBFF6964-E6D8-4F6E-B29B-AD67F4566920}" srcOrd="0" destOrd="0" parTransId="{A19DA21B-5016-4319-A8F6-13F0314ABA38}" sibTransId="{4B20D52A-DEC6-4567-82AB-95421593E856}"/>
    <dgm:cxn modelId="{5F846087-07BC-44CD-81C4-717777152587}" type="presOf" srcId="{BBFF6964-E6D8-4F6E-B29B-AD67F4566920}" destId="{6A47F0EC-8147-4BE9-8DF3-07B3B8CBF509}" srcOrd="0" destOrd="0" presId="urn:microsoft.com/office/officeart/2005/8/layout/vList2"/>
    <dgm:cxn modelId="{4C443AA8-D336-4AEA-AFE4-2CC20C1C1748}" type="presOf" srcId="{279A9FD6-EFF8-4467-ACF1-A693164C39D5}" destId="{B638E178-C9D9-4867-A9EB-8F6BACFF1A82}" srcOrd="0" destOrd="0" presId="urn:microsoft.com/office/officeart/2005/8/layout/vList2"/>
    <dgm:cxn modelId="{1E1EF0A1-10E2-4287-B66C-D5638AD27118}" type="presParOf" srcId="{B638E178-C9D9-4867-A9EB-8F6BACFF1A82}" destId="{6A47F0EC-8147-4BE9-8DF3-07B3B8CBF50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9A9FD6-EFF8-4467-ACF1-A693164C39D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BBFF6964-E6D8-4F6E-B29B-AD67F4566920}">
      <dgm:prSet/>
      <dgm:spPr/>
      <dgm:t>
        <a:bodyPr/>
        <a:lstStyle/>
        <a:p>
          <a:r>
            <a:rPr lang="nl-NL" b="1" i="0" dirty="0"/>
            <a:t>De weg naar meer verduurzaming</a:t>
          </a:r>
          <a:endParaRPr lang="nl-NL" dirty="0"/>
        </a:p>
      </dgm:t>
    </dgm:pt>
    <dgm:pt modelId="{A19DA21B-5016-4319-A8F6-13F0314ABA38}" type="parTrans" cxnId="{9062D141-A249-4D2A-92D7-E1837D56F9C9}">
      <dgm:prSet/>
      <dgm:spPr/>
      <dgm:t>
        <a:bodyPr/>
        <a:lstStyle/>
        <a:p>
          <a:endParaRPr lang="nl-NL"/>
        </a:p>
      </dgm:t>
    </dgm:pt>
    <dgm:pt modelId="{4B20D52A-DEC6-4567-82AB-95421593E856}" type="sibTrans" cxnId="{9062D141-A249-4D2A-92D7-E1837D56F9C9}">
      <dgm:prSet/>
      <dgm:spPr/>
      <dgm:t>
        <a:bodyPr/>
        <a:lstStyle/>
        <a:p>
          <a:endParaRPr lang="nl-NL"/>
        </a:p>
      </dgm:t>
    </dgm:pt>
    <dgm:pt modelId="{B638E178-C9D9-4867-A9EB-8F6BACFF1A82}" type="pres">
      <dgm:prSet presAssocID="{279A9FD6-EFF8-4467-ACF1-A693164C39D5}" presName="linear" presStyleCnt="0">
        <dgm:presLayoutVars>
          <dgm:animLvl val="lvl"/>
          <dgm:resizeHandles val="exact"/>
        </dgm:presLayoutVars>
      </dgm:prSet>
      <dgm:spPr/>
    </dgm:pt>
    <dgm:pt modelId="{6A47F0EC-8147-4BE9-8DF3-07B3B8CBF509}" type="pres">
      <dgm:prSet presAssocID="{BBFF6964-E6D8-4F6E-B29B-AD67F4566920}" presName="parentText" presStyleLbl="node1" presStyleIdx="0" presStyleCnt="1">
        <dgm:presLayoutVars>
          <dgm:chMax val="0"/>
          <dgm:bulletEnabled val="1"/>
        </dgm:presLayoutVars>
      </dgm:prSet>
      <dgm:spPr/>
    </dgm:pt>
  </dgm:ptLst>
  <dgm:cxnLst>
    <dgm:cxn modelId="{9062D141-A249-4D2A-92D7-E1837D56F9C9}" srcId="{279A9FD6-EFF8-4467-ACF1-A693164C39D5}" destId="{BBFF6964-E6D8-4F6E-B29B-AD67F4566920}" srcOrd="0" destOrd="0" parTransId="{A19DA21B-5016-4319-A8F6-13F0314ABA38}" sibTransId="{4B20D52A-DEC6-4567-82AB-95421593E856}"/>
    <dgm:cxn modelId="{5F846087-07BC-44CD-81C4-717777152587}" type="presOf" srcId="{BBFF6964-E6D8-4F6E-B29B-AD67F4566920}" destId="{6A47F0EC-8147-4BE9-8DF3-07B3B8CBF509}" srcOrd="0" destOrd="0" presId="urn:microsoft.com/office/officeart/2005/8/layout/vList2"/>
    <dgm:cxn modelId="{4C443AA8-D336-4AEA-AFE4-2CC20C1C1748}" type="presOf" srcId="{279A9FD6-EFF8-4467-ACF1-A693164C39D5}" destId="{B638E178-C9D9-4867-A9EB-8F6BACFF1A82}" srcOrd="0" destOrd="0" presId="urn:microsoft.com/office/officeart/2005/8/layout/vList2"/>
    <dgm:cxn modelId="{1E1EF0A1-10E2-4287-B66C-D5638AD27118}" type="presParOf" srcId="{B638E178-C9D9-4867-A9EB-8F6BACFF1A82}" destId="{6A47F0EC-8147-4BE9-8DF3-07B3B8CBF50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9A9FD6-EFF8-4467-ACF1-A693164C39D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BBFF6964-E6D8-4F6E-B29B-AD67F4566920}">
      <dgm:prSet/>
      <dgm:spPr/>
      <dgm:t>
        <a:bodyPr/>
        <a:lstStyle/>
        <a:p>
          <a:r>
            <a:rPr lang="nl-NL" b="1" i="0" dirty="0"/>
            <a:t>De weg naar meer verduurzaming</a:t>
          </a:r>
          <a:endParaRPr lang="nl-NL" dirty="0"/>
        </a:p>
      </dgm:t>
    </dgm:pt>
    <dgm:pt modelId="{A19DA21B-5016-4319-A8F6-13F0314ABA38}" type="parTrans" cxnId="{9062D141-A249-4D2A-92D7-E1837D56F9C9}">
      <dgm:prSet/>
      <dgm:spPr/>
      <dgm:t>
        <a:bodyPr/>
        <a:lstStyle/>
        <a:p>
          <a:endParaRPr lang="nl-NL"/>
        </a:p>
      </dgm:t>
    </dgm:pt>
    <dgm:pt modelId="{4B20D52A-DEC6-4567-82AB-95421593E856}" type="sibTrans" cxnId="{9062D141-A249-4D2A-92D7-E1837D56F9C9}">
      <dgm:prSet/>
      <dgm:spPr/>
      <dgm:t>
        <a:bodyPr/>
        <a:lstStyle/>
        <a:p>
          <a:endParaRPr lang="nl-NL"/>
        </a:p>
      </dgm:t>
    </dgm:pt>
    <dgm:pt modelId="{B638E178-C9D9-4867-A9EB-8F6BACFF1A82}" type="pres">
      <dgm:prSet presAssocID="{279A9FD6-EFF8-4467-ACF1-A693164C39D5}" presName="linear" presStyleCnt="0">
        <dgm:presLayoutVars>
          <dgm:animLvl val="lvl"/>
          <dgm:resizeHandles val="exact"/>
        </dgm:presLayoutVars>
      </dgm:prSet>
      <dgm:spPr/>
    </dgm:pt>
    <dgm:pt modelId="{6A47F0EC-8147-4BE9-8DF3-07B3B8CBF509}" type="pres">
      <dgm:prSet presAssocID="{BBFF6964-E6D8-4F6E-B29B-AD67F4566920}" presName="parentText" presStyleLbl="node1" presStyleIdx="0" presStyleCnt="1">
        <dgm:presLayoutVars>
          <dgm:chMax val="0"/>
          <dgm:bulletEnabled val="1"/>
        </dgm:presLayoutVars>
      </dgm:prSet>
      <dgm:spPr/>
    </dgm:pt>
  </dgm:ptLst>
  <dgm:cxnLst>
    <dgm:cxn modelId="{9062D141-A249-4D2A-92D7-E1837D56F9C9}" srcId="{279A9FD6-EFF8-4467-ACF1-A693164C39D5}" destId="{BBFF6964-E6D8-4F6E-B29B-AD67F4566920}" srcOrd="0" destOrd="0" parTransId="{A19DA21B-5016-4319-A8F6-13F0314ABA38}" sibTransId="{4B20D52A-DEC6-4567-82AB-95421593E856}"/>
    <dgm:cxn modelId="{5F846087-07BC-44CD-81C4-717777152587}" type="presOf" srcId="{BBFF6964-E6D8-4F6E-B29B-AD67F4566920}" destId="{6A47F0EC-8147-4BE9-8DF3-07B3B8CBF509}" srcOrd="0" destOrd="0" presId="urn:microsoft.com/office/officeart/2005/8/layout/vList2"/>
    <dgm:cxn modelId="{4C443AA8-D336-4AEA-AFE4-2CC20C1C1748}" type="presOf" srcId="{279A9FD6-EFF8-4467-ACF1-A693164C39D5}" destId="{B638E178-C9D9-4867-A9EB-8F6BACFF1A82}" srcOrd="0" destOrd="0" presId="urn:microsoft.com/office/officeart/2005/8/layout/vList2"/>
    <dgm:cxn modelId="{1E1EF0A1-10E2-4287-B66C-D5638AD27118}" type="presParOf" srcId="{B638E178-C9D9-4867-A9EB-8F6BACFF1A82}" destId="{6A47F0EC-8147-4BE9-8DF3-07B3B8CBF50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9A9FD6-EFF8-4467-ACF1-A693164C39D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BBFF6964-E6D8-4F6E-B29B-AD67F4566920}">
      <dgm:prSet/>
      <dgm:spPr/>
      <dgm:t>
        <a:bodyPr/>
        <a:lstStyle/>
        <a:p>
          <a:r>
            <a:rPr lang="nl-NL" b="1" i="0" dirty="0"/>
            <a:t>De weg naar meer verduurzaming</a:t>
          </a:r>
          <a:endParaRPr lang="nl-NL" dirty="0"/>
        </a:p>
      </dgm:t>
    </dgm:pt>
    <dgm:pt modelId="{A19DA21B-5016-4319-A8F6-13F0314ABA38}" type="parTrans" cxnId="{9062D141-A249-4D2A-92D7-E1837D56F9C9}">
      <dgm:prSet/>
      <dgm:spPr/>
      <dgm:t>
        <a:bodyPr/>
        <a:lstStyle/>
        <a:p>
          <a:endParaRPr lang="nl-NL"/>
        </a:p>
      </dgm:t>
    </dgm:pt>
    <dgm:pt modelId="{4B20D52A-DEC6-4567-82AB-95421593E856}" type="sibTrans" cxnId="{9062D141-A249-4D2A-92D7-E1837D56F9C9}">
      <dgm:prSet/>
      <dgm:spPr/>
      <dgm:t>
        <a:bodyPr/>
        <a:lstStyle/>
        <a:p>
          <a:endParaRPr lang="nl-NL"/>
        </a:p>
      </dgm:t>
    </dgm:pt>
    <dgm:pt modelId="{B638E178-C9D9-4867-A9EB-8F6BACFF1A82}" type="pres">
      <dgm:prSet presAssocID="{279A9FD6-EFF8-4467-ACF1-A693164C39D5}" presName="linear" presStyleCnt="0">
        <dgm:presLayoutVars>
          <dgm:animLvl val="lvl"/>
          <dgm:resizeHandles val="exact"/>
        </dgm:presLayoutVars>
      </dgm:prSet>
      <dgm:spPr/>
    </dgm:pt>
    <dgm:pt modelId="{6A47F0EC-8147-4BE9-8DF3-07B3B8CBF509}" type="pres">
      <dgm:prSet presAssocID="{BBFF6964-E6D8-4F6E-B29B-AD67F4566920}" presName="parentText" presStyleLbl="node1" presStyleIdx="0" presStyleCnt="1">
        <dgm:presLayoutVars>
          <dgm:chMax val="0"/>
          <dgm:bulletEnabled val="1"/>
        </dgm:presLayoutVars>
      </dgm:prSet>
      <dgm:spPr/>
    </dgm:pt>
  </dgm:ptLst>
  <dgm:cxnLst>
    <dgm:cxn modelId="{9062D141-A249-4D2A-92D7-E1837D56F9C9}" srcId="{279A9FD6-EFF8-4467-ACF1-A693164C39D5}" destId="{BBFF6964-E6D8-4F6E-B29B-AD67F4566920}" srcOrd="0" destOrd="0" parTransId="{A19DA21B-5016-4319-A8F6-13F0314ABA38}" sibTransId="{4B20D52A-DEC6-4567-82AB-95421593E856}"/>
    <dgm:cxn modelId="{5F846087-07BC-44CD-81C4-717777152587}" type="presOf" srcId="{BBFF6964-E6D8-4F6E-B29B-AD67F4566920}" destId="{6A47F0EC-8147-4BE9-8DF3-07B3B8CBF509}" srcOrd="0" destOrd="0" presId="urn:microsoft.com/office/officeart/2005/8/layout/vList2"/>
    <dgm:cxn modelId="{4C443AA8-D336-4AEA-AFE4-2CC20C1C1748}" type="presOf" srcId="{279A9FD6-EFF8-4467-ACF1-A693164C39D5}" destId="{B638E178-C9D9-4867-A9EB-8F6BACFF1A82}" srcOrd="0" destOrd="0" presId="urn:microsoft.com/office/officeart/2005/8/layout/vList2"/>
    <dgm:cxn modelId="{1E1EF0A1-10E2-4287-B66C-D5638AD27118}" type="presParOf" srcId="{B638E178-C9D9-4867-A9EB-8F6BACFF1A82}" destId="{6A47F0EC-8147-4BE9-8DF3-07B3B8CBF50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Groen Dak - het </a:t>
          </a:r>
          <a:r>
            <a:rPr lang="nl-NL" b="1" i="0" dirty="0" err="1"/>
            <a:t>GroeneLoket</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14492" custLinFactNeighborY="-14500">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79BB47-8698-4C24-9ACA-9BDE4346247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nl-NL"/>
        </a:p>
      </dgm:t>
    </dgm:pt>
    <dgm:pt modelId="{3162D9C1-AC37-48CB-8485-5F088BC0A4DA}">
      <dgm:prSet/>
      <dgm:spPr/>
      <dgm:t>
        <a:bodyPr/>
        <a:lstStyle/>
        <a:p>
          <a:r>
            <a:rPr lang="nl-NL" b="1" i="0" dirty="0"/>
            <a:t>Groen Dak - het </a:t>
          </a:r>
          <a:r>
            <a:rPr lang="nl-NL" b="1" i="0" dirty="0" err="1"/>
            <a:t>GroeneLoket</a:t>
          </a:r>
          <a:endParaRPr lang="nl-NL" dirty="0"/>
        </a:p>
      </dgm:t>
    </dgm:pt>
    <dgm:pt modelId="{D44E7C6F-E68E-4E09-939F-ECB8B56BCE26}" type="parTrans" cxnId="{236F2756-A0AD-481D-B466-5B38CEF7E2AC}">
      <dgm:prSet/>
      <dgm:spPr/>
      <dgm:t>
        <a:bodyPr/>
        <a:lstStyle/>
        <a:p>
          <a:endParaRPr lang="nl-NL"/>
        </a:p>
      </dgm:t>
    </dgm:pt>
    <dgm:pt modelId="{6F69A5B7-2251-4BA8-882C-3B5234383A94}" type="sibTrans" cxnId="{236F2756-A0AD-481D-B466-5B38CEF7E2AC}">
      <dgm:prSet/>
      <dgm:spPr/>
      <dgm:t>
        <a:bodyPr/>
        <a:lstStyle/>
        <a:p>
          <a:endParaRPr lang="nl-NL"/>
        </a:p>
      </dgm:t>
    </dgm:pt>
    <dgm:pt modelId="{F8AAAC26-B78F-4FD3-A94A-C1336DBEE807}" type="pres">
      <dgm:prSet presAssocID="{5279BB47-8698-4C24-9ACA-9BDE4346247B}" presName="linear" presStyleCnt="0">
        <dgm:presLayoutVars>
          <dgm:animLvl val="lvl"/>
          <dgm:resizeHandles val="exact"/>
        </dgm:presLayoutVars>
      </dgm:prSet>
      <dgm:spPr/>
    </dgm:pt>
    <dgm:pt modelId="{8D16B463-4A8E-49D7-844C-0F1B109523CF}" type="pres">
      <dgm:prSet presAssocID="{3162D9C1-AC37-48CB-8485-5F088BC0A4DA}" presName="parentText" presStyleLbl="node1" presStyleIdx="0" presStyleCnt="1" custLinFactNeighborX="0">
        <dgm:presLayoutVars>
          <dgm:chMax val="0"/>
          <dgm:bulletEnabled val="1"/>
        </dgm:presLayoutVars>
      </dgm:prSet>
      <dgm:spPr/>
    </dgm:pt>
  </dgm:ptLst>
  <dgm:cxnLst>
    <dgm:cxn modelId="{236F2756-A0AD-481D-B466-5B38CEF7E2AC}" srcId="{5279BB47-8698-4C24-9ACA-9BDE4346247B}" destId="{3162D9C1-AC37-48CB-8485-5F088BC0A4DA}" srcOrd="0" destOrd="0" parTransId="{D44E7C6F-E68E-4E09-939F-ECB8B56BCE26}" sibTransId="{6F69A5B7-2251-4BA8-882C-3B5234383A94}"/>
    <dgm:cxn modelId="{CD68E37D-165B-4AB4-9278-26A732A6B4E0}" type="presOf" srcId="{5279BB47-8698-4C24-9ACA-9BDE4346247B}" destId="{F8AAAC26-B78F-4FD3-A94A-C1336DBEE807}" srcOrd="0" destOrd="0" presId="urn:microsoft.com/office/officeart/2005/8/layout/vList2"/>
    <dgm:cxn modelId="{59EF01AE-6E98-4C37-A8B5-FED26D1F8FFD}" type="presOf" srcId="{3162D9C1-AC37-48CB-8485-5F088BC0A4DA}" destId="{8D16B463-4A8E-49D7-844C-0F1B109523CF}" srcOrd="0" destOrd="0" presId="urn:microsoft.com/office/officeart/2005/8/layout/vList2"/>
    <dgm:cxn modelId="{42E5362A-6148-4D99-A58D-D53354A07E88}" type="presParOf" srcId="{F8AAAC26-B78F-4FD3-A94A-C1336DBEE807}" destId="{8D16B463-4A8E-49D7-844C-0F1B109523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AB2FF-7AA3-4C6A-8A0F-7585B83D6DFB}">
      <dsp:nvSpPr>
        <dsp:cNvPr id="0" name=""/>
        <dsp:cNvSpPr/>
      </dsp:nvSpPr>
      <dsp:spPr>
        <a:xfrm>
          <a:off x="639676" y="2427"/>
          <a:ext cx="8548216" cy="889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b="1" i="0" kern="1200" dirty="0"/>
            <a:t>Agenda </a:t>
          </a:r>
          <a:endParaRPr lang="nl-NL" sz="3800" kern="1200" dirty="0"/>
        </a:p>
      </dsp:txBody>
      <dsp:txXfrm>
        <a:off x="683083" y="45834"/>
        <a:ext cx="8461402" cy="8023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Groen Dak – subsidie algemeen</a:t>
          </a:r>
          <a:endParaRPr lang="nl-NL" sz="3300" kern="1200" dirty="0"/>
        </a:p>
      </dsp:txBody>
      <dsp:txXfrm>
        <a:off x="37696" y="37696"/>
        <a:ext cx="10870333" cy="6968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Groen Dak – subsidie collectief</a:t>
          </a:r>
          <a:endParaRPr lang="nl-NL" sz="3300" kern="1200" dirty="0"/>
        </a:p>
      </dsp:txBody>
      <dsp:txXfrm>
        <a:off x="37696" y="37696"/>
        <a:ext cx="10870333" cy="6968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Groen Dak - vragen</a:t>
          </a:r>
          <a:endParaRPr lang="nl-NL" sz="3300" kern="1200" dirty="0"/>
        </a:p>
      </dsp:txBody>
      <dsp:txXfrm>
        <a:off x="37696" y="37696"/>
        <a:ext cx="10870333" cy="6968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AB2FF-7AA3-4C6A-8A0F-7585B83D6DFB}">
      <dsp:nvSpPr>
        <dsp:cNvPr id="0" name=""/>
        <dsp:cNvSpPr/>
      </dsp:nvSpPr>
      <dsp:spPr>
        <a:xfrm>
          <a:off x="639676" y="2427"/>
          <a:ext cx="8548216" cy="889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b="1" i="0" kern="1200" dirty="0"/>
            <a:t>Agenda </a:t>
          </a:r>
          <a:endParaRPr lang="nl-NL" sz="3800" kern="1200" dirty="0"/>
        </a:p>
      </dsp:txBody>
      <dsp:txXfrm>
        <a:off x="683083" y="45834"/>
        <a:ext cx="8461402" cy="8023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636A8-B807-4F8F-922A-A3E9499F73EA}">
      <dsp:nvSpPr>
        <dsp:cNvPr id="0" name=""/>
        <dsp:cNvSpPr/>
      </dsp:nvSpPr>
      <dsp:spPr>
        <a:xfrm rot="5400000">
          <a:off x="4755454" y="-543904"/>
          <a:ext cx="2058652" cy="5470856"/>
        </a:xfrm>
        <a:prstGeom prst="round2SameRect">
          <a:avLst/>
        </a:prstGeom>
        <a:blipFill rotWithShape="0">
          <a:blip xmlns:r="http://schemas.openxmlformats.org/officeDocument/2006/relationships" r:embed="rId1"/>
          <a:srcRect/>
          <a:stretch>
            <a:fillRect l="-198000" r="-198000"/>
          </a:stretch>
        </a:blip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nl-NL" sz="2400" b="0" i="1" kern="1200" dirty="0">
              <a:solidFill>
                <a:schemeClr val="bg1">
                  <a:lumMod val="50000"/>
                </a:schemeClr>
              </a:solidFill>
            </a:rPr>
            <a:t>Algemeen</a:t>
          </a:r>
          <a:endParaRPr lang="nl-NL" sz="2400" kern="1200" dirty="0">
            <a:solidFill>
              <a:schemeClr val="bg1">
                <a:lumMod val="50000"/>
              </a:schemeClr>
            </a:solidFill>
          </a:endParaRPr>
        </a:p>
        <a:p>
          <a:pPr marL="228600" lvl="1" indent="-228600" algn="l" defTabSz="1066800">
            <a:lnSpc>
              <a:spcPct val="90000"/>
            </a:lnSpc>
            <a:spcBef>
              <a:spcPct val="0"/>
            </a:spcBef>
            <a:spcAft>
              <a:spcPct val="15000"/>
            </a:spcAft>
            <a:buChar char="•"/>
          </a:pPr>
          <a:r>
            <a:rPr lang="nl-NL" sz="2400" kern="1200" dirty="0">
              <a:solidFill>
                <a:schemeClr val="bg1">
                  <a:lumMod val="50000"/>
                </a:schemeClr>
              </a:solidFill>
            </a:rPr>
            <a:t>Vergunning</a:t>
          </a:r>
        </a:p>
        <a:p>
          <a:pPr marL="228600" lvl="1" indent="-228600" algn="l" defTabSz="1066800">
            <a:lnSpc>
              <a:spcPct val="90000"/>
            </a:lnSpc>
            <a:spcBef>
              <a:spcPct val="0"/>
            </a:spcBef>
            <a:spcAft>
              <a:spcPct val="15000"/>
            </a:spcAft>
            <a:buChar char="•"/>
          </a:pPr>
          <a:r>
            <a:rPr lang="nl-NL" sz="2400" kern="1200" dirty="0">
              <a:solidFill>
                <a:schemeClr val="bg1">
                  <a:lumMod val="50000"/>
                </a:schemeClr>
              </a:solidFill>
            </a:rPr>
            <a:t>Klomp duurzame technieken</a:t>
          </a:r>
        </a:p>
        <a:p>
          <a:pPr marL="228600" lvl="1" indent="-228600" algn="l" defTabSz="1066800">
            <a:lnSpc>
              <a:spcPct val="90000"/>
            </a:lnSpc>
            <a:spcBef>
              <a:spcPct val="0"/>
            </a:spcBef>
            <a:spcAft>
              <a:spcPct val="15000"/>
            </a:spcAft>
            <a:buChar char="•"/>
          </a:pPr>
          <a:r>
            <a:rPr lang="nl-NL" sz="2400" kern="1200" dirty="0">
              <a:solidFill>
                <a:schemeClr val="bg1">
                  <a:lumMod val="50000"/>
                </a:schemeClr>
              </a:solidFill>
            </a:rPr>
            <a:t>Geavanceerde technieken </a:t>
          </a:r>
        </a:p>
        <a:p>
          <a:pPr marL="228600" lvl="1" indent="-228600" algn="l" defTabSz="1066800">
            <a:lnSpc>
              <a:spcPct val="90000"/>
            </a:lnSpc>
            <a:spcBef>
              <a:spcPct val="0"/>
            </a:spcBef>
            <a:spcAft>
              <a:spcPct val="15000"/>
            </a:spcAft>
            <a:buChar char="•"/>
          </a:pPr>
          <a:r>
            <a:rPr lang="nl-NL" sz="2400" kern="1200" dirty="0">
              <a:solidFill>
                <a:schemeClr val="bg1">
                  <a:lumMod val="50000"/>
                </a:schemeClr>
              </a:solidFill>
            </a:rPr>
            <a:t>Vragen</a:t>
          </a:r>
        </a:p>
      </dsp:txBody>
      <dsp:txXfrm rot="-5400000">
        <a:off x="3049353" y="1262692"/>
        <a:ext cx="5370361" cy="1857662"/>
      </dsp:txXfrm>
    </dsp:sp>
    <dsp:sp modelId="{1990520A-FD8A-49EA-B302-CEED8CA307BB}">
      <dsp:nvSpPr>
        <dsp:cNvPr id="0" name=""/>
        <dsp:cNvSpPr/>
      </dsp:nvSpPr>
      <dsp:spPr>
        <a:xfrm>
          <a:off x="0" y="1070793"/>
          <a:ext cx="3077356" cy="210142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b="0" i="1" kern="1200" dirty="0">
              <a:solidFill>
                <a:schemeClr val="tx1"/>
              </a:solidFill>
            </a:rPr>
            <a:t>Zonnepanelen </a:t>
          </a:r>
          <a:r>
            <a:rPr lang="nl-NL" sz="2000" b="0" i="1" kern="1200" dirty="0">
              <a:solidFill>
                <a:schemeClr val="tx1"/>
              </a:solidFill>
            </a:rPr>
            <a:t>(20:05)</a:t>
          </a:r>
          <a:endParaRPr lang="nl-NL" sz="2000" kern="1200" dirty="0">
            <a:solidFill>
              <a:schemeClr val="tx1"/>
            </a:solidFill>
          </a:endParaRPr>
        </a:p>
      </dsp:txBody>
      <dsp:txXfrm>
        <a:off x="102583" y="1173376"/>
        <a:ext cx="2872190" cy="1896254"/>
      </dsp:txXfrm>
    </dsp:sp>
    <dsp:sp modelId="{0D66F994-FAE4-48E6-B800-D29C6D557693}">
      <dsp:nvSpPr>
        <dsp:cNvPr id="0" name=""/>
        <dsp:cNvSpPr/>
      </dsp:nvSpPr>
      <dsp:spPr>
        <a:xfrm>
          <a:off x="0" y="3312279"/>
          <a:ext cx="3077356" cy="924643"/>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b="0" i="1" kern="1200" dirty="0">
              <a:solidFill>
                <a:schemeClr val="tx1"/>
              </a:solidFill>
            </a:rPr>
            <a:t>Einde</a:t>
          </a:r>
          <a:r>
            <a:rPr lang="nl-NL" sz="2000" b="0" i="1" kern="1200" dirty="0">
              <a:solidFill>
                <a:schemeClr val="tx1"/>
              </a:solidFill>
            </a:rPr>
            <a:t>(20:40)</a:t>
          </a:r>
          <a:endParaRPr lang="nl-NL" sz="2000" kern="1200" dirty="0">
            <a:solidFill>
              <a:schemeClr val="tx1"/>
            </a:solidFill>
          </a:endParaRPr>
        </a:p>
      </dsp:txBody>
      <dsp:txXfrm>
        <a:off x="45137" y="3357416"/>
        <a:ext cx="2987082" cy="834369"/>
      </dsp:txXfrm>
    </dsp:sp>
    <dsp:sp modelId="{77029A61-02B2-46F4-ABC6-DCE949193F42}">
      <dsp:nvSpPr>
        <dsp:cNvPr id="0" name=""/>
        <dsp:cNvSpPr/>
      </dsp:nvSpPr>
      <dsp:spPr>
        <a:xfrm>
          <a:off x="9324" y="12954"/>
          <a:ext cx="3077356" cy="948832"/>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b="0" i="1" kern="1200" dirty="0">
              <a:solidFill>
                <a:schemeClr val="tx1"/>
              </a:solidFill>
            </a:rPr>
            <a:t>Algemeen</a:t>
          </a:r>
          <a:r>
            <a:rPr lang="nl-NL" sz="2000" b="0" i="1" kern="1200" dirty="0">
              <a:solidFill>
                <a:schemeClr val="tx1"/>
              </a:solidFill>
            </a:rPr>
            <a:t> (20:00)</a:t>
          </a:r>
          <a:endParaRPr lang="nl-NL" sz="2000" kern="1200" dirty="0">
            <a:solidFill>
              <a:schemeClr val="tx1"/>
            </a:solidFill>
          </a:endParaRPr>
        </a:p>
      </dsp:txBody>
      <dsp:txXfrm>
        <a:off x="55642" y="59272"/>
        <a:ext cx="2984720" cy="856196"/>
      </dsp:txXfrm>
    </dsp:sp>
    <dsp:sp modelId="{63CF1DE8-26A8-49DD-B2F5-E349614BB688}">
      <dsp:nvSpPr>
        <dsp:cNvPr id="0" name=""/>
        <dsp:cNvSpPr/>
      </dsp:nvSpPr>
      <dsp:spPr>
        <a:xfrm>
          <a:off x="3090397" y="29449"/>
          <a:ext cx="5457815" cy="897649"/>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nl-NL" sz="2400" b="0" i="0" kern="1200" dirty="0">
              <a:solidFill>
                <a:schemeClr val="bg1">
                  <a:lumMod val="50000"/>
                </a:schemeClr>
              </a:solidFill>
            </a:rPr>
            <a:t>De weg naar meer verduurzaming</a:t>
          </a:r>
          <a:endParaRPr lang="nl-NL" sz="2400" b="0" kern="1200" dirty="0">
            <a:solidFill>
              <a:schemeClr val="bg1">
                <a:lumMod val="50000"/>
              </a:schemeClr>
            </a:solidFill>
          </a:endParaRPr>
        </a:p>
      </dsp:txBody>
      <dsp:txXfrm>
        <a:off x="3134217" y="73269"/>
        <a:ext cx="5370175" cy="810009"/>
      </dsp:txXfrm>
    </dsp:sp>
    <dsp:sp modelId="{0B3EF876-9C06-4D48-B8A7-3BA4A0A94A73}">
      <dsp:nvSpPr>
        <dsp:cNvPr id="0" name=""/>
        <dsp:cNvSpPr/>
      </dsp:nvSpPr>
      <dsp:spPr>
        <a:xfrm>
          <a:off x="3058485" y="3381013"/>
          <a:ext cx="5489727" cy="843661"/>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nl-NL" sz="2400" b="0" i="0" kern="1200" dirty="0">
              <a:solidFill>
                <a:schemeClr val="bg1">
                  <a:lumMod val="50000"/>
                </a:schemeClr>
              </a:solidFill>
            </a:rPr>
            <a:t>Informatie</a:t>
          </a:r>
          <a:endParaRPr lang="nl-NL" sz="2400" b="0" kern="1200" dirty="0">
            <a:solidFill>
              <a:schemeClr val="bg1">
                <a:lumMod val="50000"/>
              </a:schemeClr>
            </a:solidFill>
          </a:endParaRPr>
        </a:p>
      </dsp:txBody>
      <dsp:txXfrm>
        <a:off x="3099669" y="3422197"/>
        <a:ext cx="5407359" cy="7612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Algemeen - De weg naar meer verduurzaming</a:t>
          </a:r>
          <a:endParaRPr lang="nl-NL" sz="3300" kern="1200" dirty="0"/>
        </a:p>
      </dsp:txBody>
      <dsp:txXfrm>
        <a:off x="37696" y="37696"/>
        <a:ext cx="10870333" cy="6968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Zonnepanelen - algemeen</a:t>
          </a:r>
          <a:endParaRPr lang="nl-NL" sz="3300" kern="1200" dirty="0"/>
        </a:p>
      </dsp:txBody>
      <dsp:txXfrm>
        <a:off x="37696" y="37696"/>
        <a:ext cx="10870333" cy="6968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Zonnepanelen - algemeen</a:t>
          </a:r>
          <a:endParaRPr lang="nl-NL" sz="3300" kern="1200" dirty="0"/>
        </a:p>
      </dsp:txBody>
      <dsp:txXfrm>
        <a:off x="37696" y="37696"/>
        <a:ext cx="10870333" cy="6968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Zonnepanelen – vergunning?</a:t>
          </a:r>
          <a:endParaRPr lang="nl-NL" sz="3300" kern="1200" dirty="0"/>
        </a:p>
      </dsp:txBody>
      <dsp:txXfrm>
        <a:off x="37696" y="37696"/>
        <a:ext cx="10870333" cy="6968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Zonnepanelen – vergunning?</a:t>
          </a:r>
          <a:endParaRPr lang="nl-NL" sz="3300" kern="1200" dirty="0"/>
        </a:p>
      </dsp:txBody>
      <dsp:txXfrm>
        <a:off x="37696" y="37696"/>
        <a:ext cx="10870333" cy="69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38469-BBE3-4203-A12F-AFE2404690A4}">
      <dsp:nvSpPr>
        <dsp:cNvPr id="0" name=""/>
        <dsp:cNvSpPr/>
      </dsp:nvSpPr>
      <dsp:spPr>
        <a:xfrm rot="5400000">
          <a:off x="5263404" y="-2185388"/>
          <a:ext cx="1098760" cy="5470856"/>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nl-NL" sz="2000" b="0" i="1" kern="1200" dirty="0">
              <a:solidFill>
                <a:schemeClr val="bg1">
                  <a:lumMod val="50000"/>
                </a:schemeClr>
              </a:solidFill>
            </a:rPr>
            <a:t>Buurtteam - Bomenbuurt </a:t>
          </a:r>
          <a:endParaRPr lang="nl-NL" sz="2000" kern="1200" dirty="0">
            <a:solidFill>
              <a:schemeClr val="bg1">
                <a:lumMod val="50000"/>
              </a:schemeClr>
            </a:solidFill>
          </a:endParaRPr>
        </a:p>
        <a:p>
          <a:pPr marL="228600" lvl="1" indent="-228600" algn="l" defTabSz="889000">
            <a:lnSpc>
              <a:spcPct val="90000"/>
            </a:lnSpc>
            <a:spcBef>
              <a:spcPct val="0"/>
            </a:spcBef>
            <a:spcAft>
              <a:spcPct val="15000"/>
            </a:spcAft>
            <a:buChar char="•"/>
          </a:pPr>
          <a:r>
            <a:rPr lang="nl-NL" sz="2000" b="0" i="1" kern="1200" dirty="0">
              <a:solidFill>
                <a:schemeClr val="bg1">
                  <a:lumMod val="50000"/>
                </a:schemeClr>
              </a:solidFill>
            </a:rPr>
            <a:t>De weg naar meer verduurzaming</a:t>
          </a:r>
          <a:endParaRPr lang="nl-NL" sz="2000" kern="1200" dirty="0">
            <a:solidFill>
              <a:schemeClr val="bg1">
                <a:lumMod val="50000"/>
              </a:schemeClr>
            </a:solidFill>
          </a:endParaRPr>
        </a:p>
      </dsp:txBody>
      <dsp:txXfrm rot="-5400000">
        <a:off x="3077357" y="54296"/>
        <a:ext cx="5417219" cy="991486"/>
      </dsp:txXfrm>
    </dsp:sp>
    <dsp:sp modelId="{79E596EC-2726-45FE-8B40-AF084979AF7E}">
      <dsp:nvSpPr>
        <dsp:cNvPr id="0" name=""/>
        <dsp:cNvSpPr/>
      </dsp:nvSpPr>
      <dsp:spPr>
        <a:xfrm>
          <a:off x="0" y="10520"/>
          <a:ext cx="3077356" cy="1079037"/>
        </a:xfrm>
        <a:prstGeom prst="roundRect">
          <a:avLst/>
        </a:prstGeom>
        <a:solidFill>
          <a:schemeClr val="accent6">
            <a:lumMod val="60000"/>
            <a:lumOff val="40000"/>
          </a:schemeClr>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b="0" i="1" kern="1200" dirty="0">
              <a:solidFill>
                <a:schemeClr val="tx1"/>
              </a:solidFill>
            </a:rPr>
            <a:t>Algemeen </a:t>
          </a:r>
          <a:r>
            <a:rPr lang="nl-NL" sz="2000" b="0" i="1" kern="1200" dirty="0">
              <a:solidFill>
                <a:schemeClr val="tx1"/>
              </a:solidFill>
            </a:rPr>
            <a:t>(19:00)</a:t>
          </a:r>
          <a:endParaRPr lang="nl-NL" sz="2000" kern="1200" dirty="0">
            <a:solidFill>
              <a:schemeClr val="tx1"/>
            </a:solidFill>
          </a:endParaRPr>
        </a:p>
      </dsp:txBody>
      <dsp:txXfrm>
        <a:off x="52674" y="63194"/>
        <a:ext cx="2972008" cy="973689"/>
      </dsp:txXfrm>
    </dsp:sp>
    <dsp:sp modelId="{546A4A71-D394-4A64-962B-A90B9C7B19AB}">
      <dsp:nvSpPr>
        <dsp:cNvPr id="0" name=""/>
        <dsp:cNvSpPr/>
      </dsp:nvSpPr>
      <dsp:spPr>
        <a:xfrm rot="5400000">
          <a:off x="5263404" y="-1017956"/>
          <a:ext cx="1098760" cy="5470856"/>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nl-NL" sz="2000" b="0" i="1" kern="1200" dirty="0">
              <a:solidFill>
                <a:schemeClr val="bg1">
                  <a:lumMod val="50000"/>
                </a:schemeClr>
              </a:solidFill>
            </a:rPr>
            <a:t>Het Groene Loket</a:t>
          </a:r>
          <a:endParaRPr lang="nl-NL" sz="2000" kern="1200" dirty="0">
            <a:solidFill>
              <a:schemeClr val="bg1">
                <a:lumMod val="50000"/>
              </a:schemeClr>
            </a:solidFill>
          </a:endParaRPr>
        </a:p>
        <a:p>
          <a:pPr marL="228600" lvl="1" indent="-228600" algn="l" defTabSz="889000">
            <a:lnSpc>
              <a:spcPct val="90000"/>
            </a:lnSpc>
            <a:spcBef>
              <a:spcPct val="0"/>
            </a:spcBef>
            <a:spcAft>
              <a:spcPct val="15000"/>
            </a:spcAft>
            <a:buChar char="•"/>
          </a:pPr>
          <a:r>
            <a:rPr lang="nl-NL" sz="2000" kern="1200" dirty="0">
              <a:solidFill>
                <a:schemeClr val="bg1">
                  <a:lumMod val="50000"/>
                </a:schemeClr>
              </a:solidFill>
            </a:rPr>
            <a:t>Subsidies</a:t>
          </a:r>
        </a:p>
        <a:p>
          <a:pPr marL="228600" lvl="1" indent="-228600" algn="l" defTabSz="889000">
            <a:lnSpc>
              <a:spcPct val="90000"/>
            </a:lnSpc>
            <a:spcBef>
              <a:spcPct val="0"/>
            </a:spcBef>
            <a:spcAft>
              <a:spcPct val="15000"/>
            </a:spcAft>
            <a:buChar char="•"/>
          </a:pPr>
          <a:r>
            <a:rPr lang="nl-NL" sz="2000" kern="1200" dirty="0">
              <a:solidFill>
                <a:schemeClr val="bg1">
                  <a:lumMod val="50000"/>
                </a:schemeClr>
              </a:solidFill>
            </a:rPr>
            <a:t>Vragen</a:t>
          </a:r>
        </a:p>
      </dsp:txBody>
      <dsp:txXfrm rot="-5400000">
        <a:off x="3077357" y="1221728"/>
        <a:ext cx="5417219" cy="991486"/>
      </dsp:txXfrm>
    </dsp:sp>
    <dsp:sp modelId="{1A4AB355-0780-452F-BC20-DFFFEF3DB106}">
      <dsp:nvSpPr>
        <dsp:cNvPr id="0" name=""/>
        <dsp:cNvSpPr/>
      </dsp:nvSpPr>
      <dsp:spPr>
        <a:xfrm>
          <a:off x="0" y="1168174"/>
          <a:ext cx="3077356" cy="109859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b="0" i="1" kern="1200" dirty="0">
              <a:solidFill>
                <a:schemeClr val="tx1"/>
              </a:solidFill>
            </a:rPr>
            <a:t>Groen dak </a:t>
          </a:r>
          <a:r>
            <a:rPr lang="nl-NL" sz="2000" b="0" i="1" kern="1200" dirty="0">
              <a:solidFill>
                <a:schemeClr val="tx1"/>
              </a:solidFill>
            </a:rPr>
            <a:t>(19:15)</a:t>
          </a:r>
          <a:endParaRPr lang="nl-NL" sz="2000" kern="1200" dirty="0">
            <a:solidFill>
              <a:schemeClr val="tx1"/>
            </a:solidFill>
          </a:endParaRPr>
        </a:p>
      </dsp:txBody>
      <dsp:txXfrm>
        <a:off x="53629" y="1221803"/>
        <a:ext cx="2970098" cy="991337"/>
      </dsp:txXfrm>
    </dsp:sp>
    <dsp:sp modelId="{D2DDF471-B3AB-4D26-932B-DE2999F83A89}">
      <dsp:nvSpPr>
        <dsp:cNvPr id="0" name=""/>
        <dsp:cNvSpPr/>
      </dsp:nvSpPr>
      <dsp:spPr>
        <a:xfrm>
          <a:off x="0" y="2335524"/>
          <a:ext cx="3077356" cy="506418"/>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b="0" i="1" kern="1200" dirty="0">
              <a:solidFill>
                <a:schemeClr val="tx1"/>
              </a:solidFill>
            </a:rPr>
            <a:t>Pauze</a:t>
          </a:r>
          <a:r>
            <a:rPr lang="nl-NL" sz="2000" b="0" i="1" kern="1200" dirty="0">
              <a:solidFill>
                <a:schemeClr val="tx1"/>
              </a:solidFill>
            </a:rPr>
            <a:t>(19:45)</a:t>
          </a:r>
          <a:endParaRPr lang="nl-NL" sz="2000" kern="1200" dirty="0">
            <a:solidFill>
              <a:schemeClr val="tx1"/>
            </a:solidFill>
          </a:endParaRPr>
        </a:p>
      </dsp:txBody>
      <dsp:txXfrm>
        <a:off x="24721" y="2360245"/>
        <a:ext cx="3027914" cy="456976"/>
      </dsp:txXfrm>
    </dsp:sp>
    <dsp:sp modelId="{895636A8-B807-4F8F-922A-A3E9499F73EA}">
      <dsp:nvSpPr>
        <dsp:cNvPr id="0" name=""/>
        <dsp:cNvSpPr/>
      </dsp:nvSpPr>
      <dsp:spPr>
        <a:xfrm rot="5400000">
          <a:off x="5235400" y="1343265"/>
          <a:ext cx="1098760" cy="5470856"/>
        </a:xfrm>
        <a:prstGeom prst="round2SameRect">
          <a:avLst/>
        </a:prstGeom>
        <a:blipFill rotWithShape="0">
          <a:blip xmlns:r="http://schemas.openxmlformats.org/officeDocument/2006/relationships" r:embed="rId1"/>
          <a:srcRect/>
          <a:stretch>
            <a:fillRect l="-198000" r="-198000"/>
          </a:stretch>
        </a:blip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14300" lvl="1" indent="-114300" algn="l" defTabSz="622300">
            <a:lnSpc>
              <a:spcPct val="90000"/>
            </a:lnSpc>
            <a:spcBef>
              <a:spcPct val="0"/>
            </a:spcBef>
            <a:spcAft>
              <a:spcPct val="15000"/>
            </a:spcAft>
            <a:buChar char="•"/>
          </a:pPr>
          <a:r>
            <a:rPr lang="nl-NL" sz="1400" b="0" i="1" kern="1200" dirty="0">
              <a:solidFill>
                <a:schemeClr val="bg1">
                  <a:lumMod val="50000"/>
                </a:schemeClr>
              </a:solidFill>
            </a:rPr>
            <a:t>Algemeen</a:t>
          </a:r>
          <a:endParaRPr lang="nl-NL" sz="1400" kern="1200" dirty="0">
            <a:solidFill>
              <a:schemeClr val="bg1">
                <a:lumMod val="50000"/>
              </a:schemeClr>
            </a:solidFill>
          </a:endParaRPr>
        </a:p>
        <a:p>
          <a:pPr marL="114300" lvl="1" indent="-114300" algn="l" defTabSz="622300">
            <a:lnSpc>
              <a:spcPct val="90000"/>
            </a:lnSpc>
            <a:spcBef>
              <a:spcPct val="0"/>
            </a:spcBef>
            <a:spcAft>
              <a:spcPct val="15000"/>
            </a:spcAft>
            <a:buChar char="•"/>
          </a:pPr>
          <a:r>
            <a:rPr lang="nl-NL" sz="1400" kern="1200" dirty="0">
              <a:solidFill>
                <a:schemeClr val="bg1">
                  <a:lumMod val="50000"/>
                </a:schemeClr>
              </a:solidFill>
            </a:rPr>
            <a:t>Vergunning</a:t>
          </a:r>
        </a:p>
        <a:p>
          <a:pPr marL="114300" lvl="1" indent="-114300" algn="l" defTabSz="622300">
            <a:lnSpc>
              <a:spcPct val="90000"/>
            </a:lnSpc>
            <a:spcBef>
              <a:spcPct val="0"/>
            </a:spcBef>
            <a:spcAft>
              <a:spcPct val="15000"/>
            </a:spcAft>
            <a:buChar char="•"/>
          </a:pPr>
          <a:r>
            <a:rPr lang="nl-NL" sz="1400" kern="1200" dirty="0">
              <a:solidFill>
                <a:schemeClr val="bg1">
                  <a:lumMod val="50000"/>
                </a:schemeClr>
              </a:solidFill>
            </a:rPr>
            <a:t>Klomp duurzame technieken</a:t>
          </a:r>
        </a:p>
        <a:p>
          <a:pPr marL="114300" lvl="1" indent="-114300" algn="l" defTabSz="622300">
            <a:lnSpc>
              <a:spcPct val="90000"/>
            </a:lnSpc>
            <a:spcBef>
              <a:spcPct val="0"/>
            </a:spcBef>
            <a:spcAft>
              <a:spcPct val="15000"/>
            </a:spcAft>
            <a:buChar char="•"/>
          </a:pPr>
          <a:r>
            <a:rPr lang="nl-NL" sz="1400" kern="1200" dirty="0">
              <a:solidFill>
                <a:schemeClr val="bg1">
                  <a:lumMod val="50000"/>
                </a:schemeClr>
              </a:solidFill>
            </a:rPr>
            <a:t>Geavanceerde technieken</a:t>
          </a:r>
        </a:p>
        <a:p>
          <a:pPr marL="114300" lvl="1" indent="-114300" algn="l" defTabSz="622300">
            <a:lnSpc>
              <a:spcPct val="90000"/>
            </a:lnSpc>
            <a:spcBef>
              <a:spcPct val="0"/>
            </a:spcBef>
            <a:spcAft>
              <a:spcPct val="15000"/>
            </a:spcAft>
            <a:buChar char="•"/>
          </a:pPr>
          <a:r>
            <a:rPr lang="nl-NL" sz="1400" kern="1200" dirty="0">
              <a:solidFill>
                <a:schemeClr val="bg1">
                  <a:lumMod val="50000"/>
                </a:schemeClr>
              </a:solidFill>
            </a:rPr>
            <a:t>Vragen </a:t>
          </a:r>
        </a:p>
      </dsp:txBody>
      <dsp:txXfrm rot="-5400000">
        <a:off x="3049353" y="3582950"/>
        <a:ext cx="5417219" cy="991486"/>
      </dsp:txXfrm>
    </dsp:sp>
    <dsp:sp modelId="{1990520A-FD8A-49EA-B302-CEED8CA307BB}">
      <dsp:nvSpPr>
        <dsp:cNvPr id="0" name=""/>
        <dsp:cNvSpPr/>
      </dsp:nvSpPr>
      <dsp:spPr>
        <a:xfrm>
          <a:off x="0" y="3480528"/>
          <a:ext cx="3077356" cy="1121586"/>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b="0" i="1" kern="1200" dirty="0">
              <a:solidFill>
                <a:schemeClr val="tx1"/>
              </a:solidFill>
            </a:rPr>
            <a:t>Zonnepanelen </a:t>
          </a:r>
          <a:r>
            <a:rPr lang="nl-NL" sz="2000" b="0" i="1" kern="1200" dirty="0">
              <a:solidFill>
                <a:schemeClr val="tx1"/>
              </a:solidFill>
            </a:rPr>
            <a:t>(20:05)</a:t>
          </a:r>
          <a:endParaRPr lang="nl-NL" sz="2000" kern="1200" dirty="0">
            <a:solidFill>
              <a:schemeClr val="tx1"/>
            </a:solidFill>
          </a:endParaRPr>
        </a:p>
      </dsp:txBody>
      <dsp:txXfrm>
        <a:off x="54751" y="3535279"/>
        <a:ext cx="2967854" cy="1012084"/>
      </dsp:txXfrm>
    </dsp:sp>
    <dsp:sp modelId="{0D66F994-FAE4-48E6-B800-D29C6D557693}">
      <dsp:nvSpPr>
        <dsp:cNvPr id="0" name=""/>
        <dsp:cNvSpPr/>
      </dsp:nvSpPr>
      <dsp:spPr>
        <a:xfrm>
          <a:off x="0" y="4676872"/>
          <a:ext cx="3077356" cy="493508"/>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b="0" i="1" kern="1200" dirty="0">
              <a:solidFill>
                <a:schemeClr val="tx1"/>
              </a:solidFill>
            </a:rPr>
            <a:t>Einde</a:t>
          </a:r>
          <a:r>
            <a:rPr lang="nl-NL" sz="2000" b="0" i="1" kern="1200" dirty="0">
              <a:solidFill>
                <a:schemeClr val="tx1"/>
              </a:solidFill>
            </a:rPr>
            <a:t>(20:40)</a:t>
          </a:r>
          <a:endParaRPr lang="nl-NL" sz="2000" kern="1200" dirty="0">
            <a:solidFill>
              <a:schemeClr val="tx1"/>
            </a:solidFill>
          </a:endParaRPr>
        </a:p>
      </dsp:txBody>
      <dsp:txXfrm>
        <a:off x="24091" y="4700963"/>
        <a:ext cx="3029174" cy="445326"/>
      </dsp:txXfrm>
    </dsp:sp>
    <dsp:sp modelId="{77029A61-02B2-46F4-ABC6-DCE949193F42}">
      <dsp:nvSpPr>
        <dsp:cNvPr id="0" name=""/>
        <dsp:cNvSpPr/>
      </dsp:nvSpPr>
      <dsp:spPr>
        <a:xfrm>
          <a:off x="9324" y="2915930"/>
          <a:ext cx="3077356" cy="506418"/>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nl-NL" sz="3200" b="0" i="1" kern="1200" dirty="0">
              <a:solidFill>
                <a:schemeClr val="tx1"/>
              </a:solidFill>
            </a:rPr>
            <a:t>Algemeen</a:t>
          </a:r>
          <a:r>
            <a:rPr lang="nl-NL" sz="2000" b="0" i="1" kern="1200" dirty="0">
              <a:solidFill>
                <a:schemeClr val="tx1"/>
              </a:solidFill>
            </a:rPr>
            <a:t> (20:00)</a:t>
          </a:r>
          <a:endParaRPr lang="nl-NL" sz="2000" kern="1200" dirty="0">
            <a:solidFill>
              <a:schemeClr val="tx1"/>
            </a:solidFill>
          </a:endParaRPr>
        </a:p>
      </dsp:txBody>
      <dsp:txXfrm>
        <a:off x="34045" y="2940651"/>
        <a:ext cx="3027914" cy="456976"/>
      </dsp:txXfrm>
    </dsp:sp>
    <dsp:sp modelId="{63CF1DE8-26A8-49DD-B2F5-E349614BB688}">
      <dsp:nvSpPr>
        <dsp:cNvPr id="0" name=""/>
        <dsp:cNvSpPr/>
      </dsp:nvSpPr>
      <dsp:spPr>
        <a:xfrm>
          <a:off x="3090397" y="2924734"/>
          <a:ext cx="5457815" cy="479100"/>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nl-NL" sz="1400" b="0" i="0" kern="1200" dirty="0">
              <a:solidFill>
                <a:schemeClr val="bg1">
                  <a:lumMod val="50000"/>
                </a:schemeClr>
              </a:solidFill>
            </a:rPr>
            <a:t>De weg naar meer verduurzaming</a:t>
          </a:r>
          <a:endParaRPr lang="nl-NL" sz="1400" b="0" kern="1200" dirty="0">
            <a:solidFill>
              <a:schemeClr val="bg1">
                <a:lumMod val="50000"/>
              </a:schemeClr>
            </a:solidFill>
          </a:endParaRPr>
        </a:p>
      </dsp:txBody>
      <dsp:txXfrm>
        <a:off x="3113785" y="2948122"/>
        <a:ext cx="5411039" cy="432324"/>
      </dsp:txXfrm>
    </dsp:sp>
    <dsp:sp modelId="{0B3EF876-9C06-4D48-B8A7-3BA4A0A94A73}">
      <dsp:nvSpPr>
        <dsp:cNvPr id="0" name=""/>
        <dsp:cNvSpPr/>
      </dsp:nvSpPr>
      <dsp:spPr>
        <a:xfrm>
          <a:off x="3058485" y="4713556"/>
          <a:ext cx="5489727" cy="450285"/>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nl-NL" sz="1400" b="0" i="0" kern="1200" dirty="0">
              <a:solidFill>
                <a:schemeClr val="bg1">
                  <a:lumMod val="50000"/>
                </a:schemeClr>
              </a:solidFill>
            </a:rPr>
            <a:t>Informatie</a:t>
          </a:r>
          <a:endParaRPr lang="nl-NL" sz="1400" b="0" kern="1200" dirty="0">
            <a:solidFill>
              <a:schemeClr val="bg1">
                <a:lumMod val="50000"/>
              </a:schemeClr>
            </a:solidFill>
          </a:endParaRPr>
        </a:p>
      </dsp:txBody>
      <dsp:txXfrm>
        <a:off x="3080466" y="4735537"/>
        <a:ext cx="5445765" cy="40632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FA7D1-C115-4887-AA79-95E293B2FC61}">
      <dsp:nvSpPr>
        <dsp:cNvPr id="0" name=""/>
        <dsp:cNvSpPr/>
      </dsp:nvSpPr>
      <dsp:spPr>
        <a:xfrm>
          <a:off x="0" y="9185"/>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Zonnepanelen - Klomp duurzame technieken</a:t>
          </a:r>
          <a:endParaRPr lang="nl-NL" sz="3300" kern="1200" dirty="0"/>
        </a:p>
      </dsp:txBody>
      <dsp:txXfrm>
        <a:off x="37696" y="46881"/>
        <a:ext cx="10870333" cy="69680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9185"/>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Zonnepanelen - Klomp duurzame technieken</a:t>
          </a:r>
          <a:endParaRPr lang="nl-NL" sz="3300" kern="1200" dirty="0"/>
        </a:p>
      </dsp:txBody>
      <dsp:txXfrm>
        <a:off x="37696" y="46881"/>
        <a:ext cx="10870333" cy="69680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Zonnepanelen - geavanceerde techniek</a:t>
          </a:r>
          <a:endParaRPr lang="nl-NL" sz="3300" kern="1200" dirty="0"/>
        </a:p>
      </dsp:txBody>
      <dsp:txXfrm>
        <a:off x="37696" y="37696"/>
        <a:ext cx="10870333" cy="69680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Zonnepanelen - geavanceerde techniek</a:t>
          </a:r>
          <a:endParaRPr lang="nl-NL" sz="3300" kern="1200" dirty="0"/>
        </a:p>
      </dsp:txBody>
      <dsp:txXfrm>
        <a:off x="37696" y="37696"/>
        <a:ext cx="10870333" cy="6968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Zonnepanelen - geavanceerde techniek</a:t>
          </a:r>
          <a:endParaRPr lang="nl-NL" sz="3300" kern="1200" dirty="0"/>
        </a:p>
      </dsp:txBody>
      <dsp:txXfrm>
        <a:off x="37696" y="37696"/>
        <a:ext cx="10870333" cy="6968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Zonnepanelen - vragen</a:t>
          </a:r>
          <a:endParaRPr lang="nl-NL" sz="3300" kern="1200" dirty="0"/>
        </a:p>
      </dsp:txBody>
      <dsp:txXfrm>
        <a:off x="37696" y="37696"/>
        <a:ext cx="10870333" cy="69680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Informatie</a:t>
          </a:r>
          <a:endParaRPr lang="nl-NL" sz="3300" kern="1200" dirty="0"/>
        </a:p>
      </dsp:txBody>
      <dsp:txXfrm>
        <a:off x="37696" y="37696"/>
        <a:ext cx="10870333" cy="696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A90DD-1C20-4E86-ABAF-0BBE4EA338C4}">
      <dsp:nvSpPr>
        <dsp:cNvPr id="0" name=""/>
        <dsp:cNvSpPr/>
      </dsp:nvSpPr>
      <dsp:spPr>
        <a:xfrm>
          <a:off x="0" y="9185"/>
          <a:ext cx="7042798"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Buurtteam - Bomenbuurt </a:t>
          </a:r>
          <a:endParaRPr lang="nl-NL" sz="3300" kern="1200" dirty="0"/>
        </a:p>
      </dsp:txBody>
      <dsp:txXfrm>
        <a:off x="37696" y="46881"/>
        <a:ext cx="6967406" cy="696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7F0EC-8147-4BE9-8DF3-07B3B8CBF509}">
      <dsp:nvSpPr>
        <dsp:cNvPr id="0" name=""/>
        <dsp:cNvSpPr/>
      </dsp:nvSpPr>
      <dsp:spPr>
        <a:xfrm>
          <a:off x="0" y="9185"/>
          <a:ext cx="9431637"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De weg naar meer verduurzaming</a:t>
          </a:r>
          <a:endParaRPr lang="nl-NL" sz="3300" kern="1200" dirty="0"/>
        </a:p>
      </dsp:txBody>
      <dsp:txXfrm>
        <a:off x="37696" y="46881"/>
        <a:ext cx="9356245" cy="69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7F0EC-8147-4BE9-8DF3-07B3B8CBF509}">
      <dsp:nvSpPr>
        <dsp:cNvPr id="0" name=""/>
        <dsp:cNvSpPr/>
      </dsp:nvSpPr>
      <dsp:spPr>
        <a:xfrm>
          <a:off x="0" y="9185"/>
          <a:ext cx="9431637"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De weg naar meer verduurzaming</a:t>
          </a:r>
          <a:endParaRPr lang="nl-NL" sz="3300" kern="1200" dirty="0"/>
        </a:p>
      </dsp:txBody>
      <dsp:txXfrm>
        <a:off x="37696" y="46881"/>
        <a:ext cx="9356245" cy="696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7F0EC-8147-4BE9-8DF3-07B3B8CBF509}">
      <dsp:nvSpPr>
        <dsp:cNvPr id="0" name=""/>
        <dsp:cNvSpPr/>
      </dsp:nvSpPr>
      <dsp:spPr>
        <a:xfrm>
          <a:off x="0" y="9185"/>
          <a:ext cx="9431637"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De weg naar meer verduurzaming</a:t>
          </a:r>
          <a:endParaRPr lang="nl-NL" sz="3300" kern="1200" dirty="0"/>
        </a:p>
      </dsp:txBody>
      <dsp:txXfrm>
        <a:off x="37696" y="46881"/>
        <a:ext cx="9356245" cy="696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7F0EC-8147-4BE9-8DF3-07B3B8CBF509}">
      <dsp:nvSpPr>
        <dsp:cNvPr id="0" name=""/>
        <dsp:cNvSpPr/>
      </dsp:nvSpPr>
      <dsp:spPr>
        <a:xfrm>
          <a:off x="0" y="9185"/>
          <a:ext cx="9431637"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De weg naar meer verduurzaming</a:t>
          </a:r>
          <a:endParaRPr lang="nl-NL" sz="3300" kern="1200" dirty="0"/>
        </a:p>
      </dsp:txBody>
      <dsp:txXfrm>
        <a:off x="37696" y="46881"/>
        <a:ext cx="9356245" cy="696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0"/>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Groen Dak - het </a:t>
          </a:r>
          <a:r>
            <a:rPr lang="nl-NL" sz="3300" b="1" i="0" kern="1200" dirty="0" err="1"/>
            <a:t>GroeneLoket</a:t>
          </a:r>
          <a:endParaRPr lang="nl-NL" sz="3300" kern="1200" dirty="0"/>
        </a:p>
      </dsp:txBody>
      <dsp:txXfrm>
        <a:off x="37696" y="37696"/>
        <a:ext cx="10870333" cy="6968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B463-4A8E-49D7-844C-0F1B109523CF}">
      <dsp:nvSpPr>
        <dsp:cNvPr id="0" name=""/>
        <dsp:cNvSpPr/>
      </dsp:nvSpPr>
      <dsp:spPr>
        <a:xfrm>
          <a:off x="0" y="9185"/>
          <a:ext cx="10945725"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b="1" i="0" kern="1200" dirty="0"/>
            <a:t>Groen Dak - het </a:t>
          </a:r>
          <a:r>
            <a:rPr lang="nl-NL" sz="3300" b="1" i="0" kern="1200" dirty="0" err="1"/>
            <a:t>GroeneLoket</a:t>
          </a:r>
          <a:endParaRPr lang="nl-NL" sz="3300" kern="1200" dirty="0"/>
        </a:p>
      </dsp:txBody>
      <dsp:txXfrm>
        <a:off x="37696" y="46881"/>
        <a:ext cx="10870333"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mea01.safelinks.protection.outlook.com/?url=https%3A%2F%2Fhaarlem.nl%2Fsubsidie-groene-daken%23%3A~%3Atext%3DAlgemeen%2Cv%25C3%25B3%25C3%25B3r%2520het%2520dak%2520is%2520aangelegd.&amp;data=05%7C01%7C%7C39c237d65a974db9a2d008db3cd880dc%7C84df9e7fe9f640afb435aaaaaaaaaaaa%7C1%7C0%7C638170672941322631%7CUnknown%7CTWFpbGZsb3d8eyJWIjoiMC4wLjAwMDAiLCJQIjoiV2luMzIiLCJBTiI6Ik1haWwiLCJXVCI6Mn0%3D%7C3000%7C%7C%7C&amp;sdata=ehg9v4etzN7xvvE4Yxfm0%2FGLC55G%2BWlqt2jeuPFprDE%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mea01.safelinks.protection.outlook.com/?url=https%3A%2F%2Fhaarlem.nl%2Fsubsidie-groene-daken%23%3A~%3Atext%3DAlgemeen%2Cv%25C3%25B3%25C3%25B3r%2520het%2520dak%2520is%2520aangelegd.&amp;data=05%7C01%7C%7C39c237d65a974db9a2d008db3cd880dc%7C84df9e7fe9f640afb435aaaaaaaaaaaa%7C1%7C0%7C638170672941322631%7CUnknown%7CTWFpbGZsb3d8eyJWIjoiMC4wLjAwMDAiLCJQIjoiV2luMzIiLCJBTiI6Ik1haWwiLCJXVCI6Mn0%3D%7C3000%7C%7C%7C&amp;sdata=ehg9v4etzN7xvvE4Yxfm0%2FGLC55G%2BWlqt2jeuPFprDE%3D&amp;reserved=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mea01.safelinks.protection.outlook.com/?url=https%3A%2F%2Fhaarlem.nl%2Fsubsidie-groene-daken%23%3A~%3Atext%3DAlgemeen%2Cv%25C3%25B3%25C3%25B3r%2520het%2520dak%2520is%2520aangelegd.&amp;data=05%7C01%7C%7C39c237d65a974db9a2d008db3cd880dc%7C84df9e7fe9f640afb435aaaaaaaaaaaa%7C1%7C0%7C638170672941322631%7CUnknown%7CTWFpbGZsb3d8eyJWIjoiMC4wLjAwMDAiLCJQIjoiV2luMzIiLCJBTiI6Ik1haWwiLCJXVCI6Mn0%3D%7C3000%7C%7C%7C&amp;sdata=ehg9v4etzN7xvvE4Yxfm0%2FGLC55G%2BWlqt2jeuPFprDE%3D&amp;reserved=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mea01.safelinks.protection.outlook.com/?url=https%3A%2F%2Fhaarlem.nl%2Fsubsidie-groene-daken%23%3A~%3Atext%3DAlgemeen%2Cv%25C3%25B3%25C3%25B3r%2520het%2520dak%2520is%2520aangelegd.&amp;data=05%7C01%7C%7C39c237d65a974db9a2d008db3cd880dc%7C84df9e7fe9f640afb435aaaaaaaaaaaa%7C1%7C0%7C638170672941322631%7CUnknown%7CTWFpbGZsb3d8eyJWIjoiMC4wLjAwMDAiLCJQIjoiV2luMzIiLCJBTiI6Ik1haWwiLCJXVCI6Mn0%3D%7C3000%7C%7C%7C&amp;sdata=ehg9v4etzN7xvvE4Yxfm0%2FGLC55G%2BWlqt2jeuPFprDE%3D&amp;reserved=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mea01.safelinks.protection.outlook.com/?url=https%3A%2F%2Fhaarlem.nl%2Fsubsidie-groene-daken%23%3A~%3Atext%3DAlgemeen%2Cv%25C3%25B3%25C3%25B3r%2520het%2520dak%2520is%2520aangelegd.&amp;data=05%7C01%7C%7C39c237d65a974db9a2d008db3cd880dc%7C84df9e7fe9f640afb435aaaaaaaaaaaa%7C1%7C0%7C638170672941322631%7CUnknown%7CTWFpbGZsb3d8eyJWIjoiMC4wLjAwMDAiLCJQIjoiV2luMzIiLCJBTiI6Ik1haWwiLCJXVCI6Mn0%3D%7C3000%7C%7C%7C&amp;sdata=ehg9v4etzN7xvvE4Yxfm0%2FGLC55G%2BWlqt2jeuPFprDE%3D&amp;reserved=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endParaRPr lang="nl-NL">
              <a:sym typeface="Wingdings" panose="05000000000000000000" pitchFamily="2" charset="2"/>
            </a:endParaRPr>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3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b="0" i="0" dirty="0">
                <a:solidFill>
                  <a:srgbClr val="242424"/>
                </a:solidFill>
                <a:effectLst/>
                <a:latin typeface="Calibri" panose="020F0502020204030204" pitchFamily="34" charset="0"/>
              </a:rPr>
              <a:t>m: </a:t>
            </a:r>
            <a:r>
              <a:rPr lang="nl-NL" b="0" i="0" u="sng" dirty="0">
                <a:solidFill>
                  <a:srgbClr val="0563C1"/>
                </a:solidFill>
                <a:effectLst/>
                <a:latin typeface="Calibri" panose="020F0502020204030204" pitchFamily="34" charset="0"/>
                <a:hlinkClick r:id="rId3" tooltip="Beveiligd in Outlook: https://haarlem.nl/subsidie-groene-daken#:~:text=Algemeen,v%C3%B3%C3%B3r%20het%20dak%20is%20aangelegd.. Klik of tik om de koppeling te volgen."/>
              </a:rPr>
              <a:t>Subsidie groene daken | Gemeente Haarlem</a:t>
            </a: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45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b="0" i="0" dirty="0">
                <a:solidFill>
                  <a:srgbClr val="242424"/>
                </a:solidFill>
                <a:effectLst/>
                <a:latin typeface="Calibri" panose="020F0502020204030204" pitchFamily="34" charset="0"/>
              </a:rPr>
              <a:t>m: </a:t>
            </a:r>
            <a:r>
              <a:rPr lang="nl-NL" b="0" i="0" u="sng" dirty="0">
                <a:solidFill>
                  <a:srgbClr val="0563C1"/>
                </a:solidFill>
                <a:effectLst/>
                <a:latin typeface="Calibri" panose="020F0502020204030204" pitchFamily="34" charset="0"/>
                <a:hlinkClick r:id="rId3" tooltip="Beveiligd in Outlook: https://haarlem.nl/subsidie-groene-daken#:~:text=Algemeen,v%C3%B3%C3%B3r%20het%20dak%20is%20aangelegd.. Klik of tik om de koppeling te volgen."/>
              </a:rPr>
              <a:t>Subsidie groene daken | Gemeente Haarlem</a:t>
            </a: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96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023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endParaRPr lang="nl-NL">
              <a:sym typeface="Wingdings" panose="05000000000000000000" pitchFamily="2" charset="2"/>
            </a:endParaRPr>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143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endParaRPr lang="nl-NL">
              <a:sym typeface="Wingdings" panose="05000000000000000000" pitchFamily="2" charset="2"/>
            </a:endParaRPr>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75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endParaRPr lang="nl-NL">
              <a:sym typeface="Wingdings" panose="05000000000000000000" pitchFamily="2" charset="2"/>
            </a:endParaRPr>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443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399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307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02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endParaRPr lang="nl-NL">
              <a:sym typeface="Wingdings" panose="05000000000000000000" pitchFamily="2" charset="2"/>
            </a:endParaRPr>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777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b="0" i="0" dirty="0">
                <a:solidFill>
                  <a:srgbClr val="242424"/>
                </a:solidFill>
                <a:effectLst/>
                <a:latin typeface="Calibri" panose="020F0502020204030204" pitchFamily="34" charset="0"/>
              </a:rPr>
              <a:t>m: </a:t>
            </a:r>
            <a:r>
              <a:rPr lang="nl-NL" b="0" i="0" u="sng" dirty="0">
                <a:solidFill>
                  <a:srgbClr val="0563C1"/>
                </a:solidFill>
                <a:effectLst/>
                <a:latin typeface="Calibri" panose="020F0502020204030204" pitchFamily="34" charset="0"/>
                <a:hlinkClick r:id="rId3" tooltip="Beveiligd in Outlook: https://haarlem.nl/subsidie-groene-daken#:~:text=Algemeen,v%C3%B3%C3%B3r%20het%20dak%20is%20aangelegd.. Klik of tik om de koppeling te volgen."/>
              </a:rPr>
              <a:t>Subsidie groene daken | Gemeente Haarlem</a:t>
            </a: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75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b="0" i="0" dirty="0">
                <a:solidFill>
                  <a:srgbClr val="242424"/>
                </a:solidFill>
                <a:effectLst/>
                <a:latin typeface="Calibri" panose="020F0502020204030204" pitchFamily="34" charset="0"/>
              </a:rPr>
              <a:t>m: </a:t>
            </a:r>
            <a:r>
              <a:rPr lang="nl-NL" b="0" i="0" u="sng" dirty="0">
                <a:solidFill>
                  <a:srgbClr val="0563C1"/>
                </a:solidFill>
                <a:effectLst/>
                <a:latin typeface="Calibri" panose="020F0502020204030204" pitchFamily="34" charset="0"/>
                <a:hlinkClick r:id="rId3" tooltip="Beveiligd in Outlook: https://haarlem.nl/subsidie-groene-daken#:~:text=Algemeen,v%C3%B3%C3%B3r%20het%20dak%20is%20aangelegd.. Klik of tik om de koppeling te volgen."/>
              </a:rPr>
              <a:t>Subsidie groene daken | Gemeente Haarlem</a:t>
            </a: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0379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b="0" i="0" dirty="0">
                <a:solidFill>
                  <a:srgbClr val="242424"/>
                </a:solidFill>
                <a:effectLst/>
                <a:latin typeface="Calibri" panose="020F0502020204030204" pitchFamily="34" charset="0"/>
              </a:rPr>
              <a:t>m: </a:t>
            </a:r>
            <a:r>
              <a:rPr lang="nl-NL" b="0" i="0" u="sng" dirty="0">
                <a:solidFill>
                  <a:srgbClr val="0563C1"/>
                </a:solidFill>
                <a:effectLst/>
                <a:latin typeface="Calibri" panose="020F0502020204030204" pitchFamily="34" charset="0"/>
                <a:hlinkClick r:id="rId3" tooltip="Beveiligd in Outlook: https://haarlem.nl/subsidie-groene-daken#:~:text=Algemeen,v%C3%B3%C3%B3r%20het%20dak%20is%20aangelegd.. Klik of tik om de koppeling te volgen."/>
              </a:rPr>
              <a:t>Subsidie groene daken | Gemeente Haarlem</a:t>
            </a: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564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583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351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031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104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43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120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090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26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26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83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40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63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959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 en object" type="tx">
  <p:cSld name="TITLE_AND_BODY">
    <p:spTree>
      <p:nvGrpSpPr>
        <p:cNvPr id="1" name="Shape 12"/>
        <p:cNvGrpSpPr/>
        <p:nvPr/>
      </p:nvGrpSpPr>
      <p:grpSpPr>
        <a:xfrm>
          <a:off x="0" y="0"/>
          <a:ext cx="0" cy="0"/>
          <a:chOff x="0" y="0"/>
          <a:chExt cx="0" cy="0"/>
        </a:xfrm>
      </p:grpSpPr>
      <p:sp>
        <p:nvSpPr>
          <p:cNvPr id="13" name="Google Shape;13;p2"/>
          <p:cNvSpPr/>
          <p:nvPr/>
        </p:nvSpPr>
        <p:spPr>
          <a:xfrm>
            <a:off x="7123637" y="-1050872"/>
            <a:ext cx="4358642" cy="4358642"/>
          </a:xfrm>
          <a:prstGeom prst="ellipse">
            <a:avLst/>
          </a:prstGeom>
          <a:solidFill>
            <a:srgbClr val="DEEBF7"/>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14" name="Google Shape;14;p2"/>
          <p:cNvSpPr/>
          <p:nvPr/>
        </p:nvSpPr>
        <p:spPr>
          <a:xfrm>
            <a:off x="5071732" y="3680616"/>
            <a:ext cx="4358642" cy="4358641"/>
          </a:xfrm>
          <a:prstGeom prst="ellipse">
            <a:avLst/>
          </a:prstGeom>
          <a:solidFill>
            <a:srgbClr val="DEEBF7"/>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pic>
        <p:nvPicPr>
          <p:cNvPr id="15" name="Google Shape;15;p2"/>
          <p:cNvPicPr preferRelativeResize="0"/>
          <p:nvPr/>
        </p:nvPicPr>
        <p:blipFill rotWithShape="1">
          <a:blip r:embed="rId2">
            <a:alphaModFix/>
          </a:blip>
          <a:srcRect/>
          <a:stretch/>
        </p:blipFill>
        <p:spPr>
          <a:xfrm>
            <a:off x="463283" y="4439103"/>
            <a:ext cx="3865830" cy="2010027"/>
          </a:xfrm>
          <a:prstGeom prst="rect">
            <a:avLst/>
          </a:prstGeom>
          <a:noFill/>
          <a:ln>
            <a:noFill/>
          </a:ln>
        </p:spPr>
      </p:pic>
      <p:sp>
        <p:nvSpPr>
          <p:cNvPr id="16" name="Google Shape;16;p2"/>
          <p:cNvSpPr txBox="1">
            <a:spLocks noGrp="1"/>
          </p:cNvSpPr>
          <p:nvPr>
            <p:ph type="title"/>
          </p:nvPr>
        </p:nvSpPr>
        <p:spPr>
          <a:xfrm>
            <a:off x="377555" y="243575"/>
            <a:ext cx="5632807" cy="4152665"/>
          </a:xfrm>
          <a:prstGeom prst="rect">
            <a:avLst/>
          </a:prstGeom>
          <a:noFill/>
          <a:ln>
            <a:noFill/>
          </a:ln>
        </p:spPr>
        <p:txBody>
          <a:bodyPr spcFirstLastPara="1" wrap="square" lIns="45700" tIns="45700" rIns="45700" bIns="45700" anchor="t" anchorCtr="0"/>
          <a:lstStyle>
            <a:lvl1pPr marR="0" lvl="0" algn="l" rtl="0">
              <a:lnSpc>
                <a:spcPct val="75000"/>
              </a:lnSpc>
              <a:spcBef>
                <a:spcPts val="0"/>
              </a:spcBef>
              <a:spcAft>
                <a:spcPts val="0"/>
              </a:spcAft>
              <a:buClr>
                <a:srgbClr val="9DC3E6"/>
              </a:buClr>
              <a:buSzPts val="9600"/>
              <a:buFont typeface="Arial"/>
              <a:buNone/>
              <a:defRPr sz="9600" b="1" i="0" u="none" strike="noStrike" cap="none">
                <a:solidFill>
                  <a:srgbClr val="9DC3E6"/>
                </a:solidFill>
                <a:latin typeface="Arial"/>
                <a:ea typeface="Arial"/>
                <a:cs typeface="Arial"/>
                <a:sym typeface="Arial"/>
              </a:defRPr>
            </a:lvl1pPr>
            <a:lvl2pPr marR="0" lvl="1"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2pPr>
            <a:lvl3pPr marR="0" lvl="2"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3pPr>
            <a:lvl4pPr marR="0" lvl="3"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4pPr>
            <a:lvl5pPr marR="0" lvl="4"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5pPr>
            <a:lvl6pPr marR="0" lvl="5"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6pPr>
            <a:lvl7pPr marR="0" lvl="6"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7pPr>
            <a:lvl8pPr marR="0" lvl="7"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8pPr>
            <a:lvl9pPr marR="0" lvl="8"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9pPr>
          </a:lstStyle>
          <a:p>
            <a:endParaRPr/>
          </a:p>
        </p:txBody>
      </p:sp>
      <p:sp>
        <p:nvSpPr>
          <p:cNvPr id="17" name="Google Shape;17;p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Vergelijking">
  <p:cSld name="Vergelijking">
    <p:spTree>
      <p:nvGrpSpPr>
        <p:cNvPr id="1" name="Shape 18"/>
        <p:cNvGrpSpPr/>
        <p:nvPr/>
      </p:nvGrpSpPr>
      <p:grpSpPr>
        <a:xfrm>
          <a:off x="0" y="0"/>
          <a:ext cx="0" cy="0"/>
          <a:chOff x="0" y="0"/>
          <a:chExt cx="0" cy="0"/>
        </a:xfrm>
      </p:grpSpPr>
      <p:sp>
        <p:nvSpPr>
          <p:cNvPr id="19" name="Google Shape;19;p3"/>
          <p:cNvSpPr/>
          <p:nvPr/>
        </p:nvSpPr>
        <p:spPr>
          <a:xfrm>
            <a:off x="7209362" y="-679822"/>
            <a:ext cx="4358642" cy="4358642"/>
          </a:xfrm>
          <a:prstGeom prst="ellipse">
            <a:avLst/>
          </a:prstGeom>
          <a:solidFill>
            <a:srgbClr val="DEEBF7"/>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20" name="Google Shape;20;p3"/>
          <p:cNvSpPr/>
          <p:nvPr/>
        </p:nvSpPr>
        <p:spPr>
          <a:xfrm>
            <a:off x="556883" y="3678818"/>
            <a:ext cx="4358642" cy="4358641"/>
          </a:xfrm>
          <a:prstGeom prst="ellipse">
            <a:avLst/>
          </a:prstGeom>
          <a:solidFill>
            <a:srgbClr val="DEEBF7"/>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21" name="Google Shape;21;p3"/>
          <p:cNvSpPr txBox="1">
            <a:spLocks noGrp="1"/>
          </p:cNvSpPr>
          <p:nvPr>
            <p:ph type="title"/>
          </p:nvPr>
        </p:nvSpPr>
        <p:spPr>
          <a:xfrm>
            <a:off x="0" y="0"/>
            <a:ext cx="12192000" cy="6858000"/>
          </a:xfrm>
          <a:prstGeom prst="rect">
            <a:avLst/>
          </a:prstGeom>
          <a:noFill/>
          <a:ln>
            <a:noFill/>
          </a:ln>
        </p:spPr>
        <p:txBody>
          <a:bodyPr spcFirstLastPara="1" wrap="square" lIns="45700" tIns="45700" rIns="45700" bIns="45700" anchor="ctr" anchorCtr="0"/>
          <a:lstStyle>
            <a:lvl1pPr marR="0" lvl="0" algn="ctr" rtl="0">
              <a:lnSpc>
                <a:spcPct val="75000"/>
              </a:lnSpc>
              <a:spcBef>
                <a:spcPts val="0"/>
              </a:spcBef>
              <a:spcAft>
                <a:spcPts val="0"/>
              </a:spcAft>
              <a:buClr>
                <a:srgbClr val="9DC3E6"/>
              </a:buClr>
              <a:buSzPts val="9600"/>
              <a:buFont typeface="Arial"/>
              <a:buNone/>
              <a:defRPr sz="9600" b="1" i="0" u="none" strike="noStrike" cap="none">
                <a:solidFill>
                  <a:srgbClr val="9DC3E6"/>
                </a:solidFill>
                <a:latin typeface="Arial"/>
                <a:ea typeface="Arial"/>
                <a:cs typeface="Arial"/>
                <a:sym typeface="Arial"/>
              </a:defRPr>
            </a:lvl1pPr>
            <a:lvl2pPr marR="0" lvl="1"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2pPr>
            <a:lvl3pPr marR="0" lvl="2"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3pPr>
            <a:lvl4pPr marR="0" lvl="3"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4pPr>
            <a:lvl5pPr marR="0" lvl="4"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5pPr>
            <a:lvl6pPr marR="0" lvl="5"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6pPr>
            <a:lvl7pPr marR="0" lvl="6"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7pPr>
            <a:lvl8pPr marR="0" lvl="7"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8pPr>
            <a:lvl9pPr marR="0" lvl="8"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Inhoud met bijschrift">
  <p:cSld name="Inhoud met bijschrift">
    <p:spTree>
      <p:nvGrpSpPr>
        <p:cNvPr id="1" name="Shape 33"/>
        <p:cNvGrpSpPr/>
        <p:nvPr/>
      </p:nvGrpSpPr>
      <p:grpSpPr>
        <a:xfrm>
          <a:off x="0" y="0"/>
          <a:ext cx="0" cy="0"/>
          <a:chOff x="0" y="0"/>
          <a:chExt cx="0" cy="0"/>
        </a:xfrm>
      </p:grpSpPr>
      <p:sp>
        <p:nvSpPr>
          <p:cNvPr id="34" name="Google Shape;34;p6"/>
          <p:cNvSpPr/>
          <p:nvPr/>
        </p:nvSpPr>
        <p:spPr>
          <a:xfrm>
            <a:off x="7161848" y="1527383"/>
            <a:ext cx="4358641" cy="4358642"/>
          </a:xfrm>
          <a:prstGeom prst="ellipse">
            <a:avLst/>
          </a:prstGeom>
          <a:solidFill>
            <a:srgbClr val="DEEBF7"/>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35" name="Google Shape;35;p6"/>
          <p:cNvSpPr/>
          <p:nvPr/>
        </p:nvSpPr>
        <p:spPr>
          <a:xfrm>
            <a:off x="-1400177" y="-958905"/>
            <a:ext cx="4358642" cy="4358642"/>
          </a:xfrm>
          <a:prstGeom prst="ellipse">
            <a:avLst/>
          </a:prstGeom>
          <a:solidFill>
            <a:srgbClr val="DEEBF7"/>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36" name="Google Shape;36;p6"/>
          <p:cNvSpPr/>
          <p:nvPr/>
        </p:nvSpPr>
        <p:spPr>
          <a:xfrm>
            <a:off x="1379218" y="2500577"/>
            <a:ext cx="9436421" cy="1798319"/>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203864"/>
              </a:buClr>
              <a:buSzPts val="4000"/>
              <a:buFont typeface="Arial"/>
              <a:buNone/>
            </a:pPr>
            <a:r>
              <a:rPr lang="nl-NL" sz="4000" b="1" i="0" u="none" strike="noStrike" cap="none">
                <a:solidFill>
                  <a:srgbClr val="203864"/>
                </a:solidFill>
                <a:latin typeface="Arial"/>
                <a:ea typeface="Arial"/>
                <a:cs typeface="Arial"/>
                <a:sym typeface="Arial"/>
              </a:rPr>
              <a:t>Inimusam qui tet we et voluptae.</a:t>
            </a:r>
            <a:endParaRPr/>
          </a:p>
          <a:p>
            <a:pPr marL="0" marR="0" lvl="0" indent="0" algn="l" rtl="0">
              <a:lnSpc>
                <a:spcPct val="90000"/>
              </a:lnSpc>
              <a:spcBef>
                <a:spcPts val="0"/>
              </a:spcBef>
              <a:spcAft>
                <a:spcPts val="0"/>
              </a:spcAft>
              <a:buClr>
                <a:srgbClr val="203864"/>
              </a:buClr>
              <a:buSzPts val="4000"/>
              <a:buFont typeface="Arial"/>
              <a:buNone/>
            </a:pPr>
            <a:r>
              <a:rPr lang="nl-NL" sz="4000" b="1" i="0" u="none" strike="noStrike" cap="none">
                <a:solidFill>
                  <a:srgbClr val="203864"/>
                </a:solidFill>
                <a:latin typeface="Arial"/>
                <a:ea typeface="Arial"/>
                <a:cs typeface="Arial"/>
                <a:sym typeface="Arial"/>
              </a:rPr>
              <a:t>Nam sam fuga oie ut etiuw ullacillabo.</a:t>
            </a:r>
            <a:endParaRPr/>
          </a:p>
          <a:p>
            <a:pPr marL="0" marR="0" lvl="0" indent="0" algn="l" rtl="0">
              <a:lnSpc>
                <a:spcPct val="90000"/>
              </a:lnSpc>
              <a:spcBef>
                <a:spcPts val="0"/>
              </a:spcBef>
              <a:spcAft>
                <a:spcPts val="0"/>
              </a:spcAft>
              <a:buClr>
                <a:srgbClr val="203864"/>
              </a:buClr>
              <a:buSzPts val="4000"/>
              <a:buFont typeface="Arial"/>
              <a:buNone/>
            </a:pPr>
            <a:r>
              <a:rPr lang="nl-NL" sz="4000" b="1" i="0" u="none" strike="noStrike" cap="none">
                <a:solidFill>
                  <a:srgbClr val="203864"/>
                </a:solidFill>
                <a:latin typeface="Arial"/>
                <a:ea typeface="Arial"/>
                <a:cs typeface="Arial"/>
                <a:sym typeface="Arial"/>
              </a:rPr>
              <a:t>Posapis dolorion eti.</a:t>
            </a:r>
            <a:endParaRPr/>
          </a:p>
        </p:txBody>
      </p:sp>
      <p:sp>
        <p:nvSpPr>
          <p:cNvPr id="37" name="Google Shape;37;p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fbeelding met bijschrift">
  <p:cSld name="Afbeelding met bijschrif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365125"/>
            <a:ext cx="5181601" cy="1325564"/>
          </a:xfrm>
          <a:prstGeom prst="rect">
            <a:avLst/>
          </a:prstGeom>
          <a:solidFill>
            <a:srgbClr val="FFFFFF"/>
          </a:solidFill>
          <a:ln>
            <a:noFill/>
          </a:ln>
        </p:spPr>
        <p:txBody>
          <a:bodyPr spcFirstLastPara="1" wrap="square" lIns="45700" tIns="45700" rIns="45700" bIns="45700" anchor="t" anchorCtr="0"/>
          <a:lstStyle>
            <a:lvl1pPr marR="0" lvl="0" algn="l" rtl="0">
              <a:lnSpc>
                <a:spcPct val="90000"/>
              </a:lnSpc>
              <a:spcBef>
                <a:spcPts val="0"/>
              </a:spcBef>
              <a:spcAft>
                <a:spcPts val="0"/>
              </a:spcAft>
              <a:buClr>
                <a:srgbClr val="203864"/>
              </a:buClr>
              <a:buSzPts val="4000"/>
              <a:buFont typeface="Arial"/>
              <a:buNone/>
              <a:defRPr sz="4000" b="1" i="0" u="none" strike="noStrike" cap="none">
                <a:solidFill>
                  <a:srgbClr val="203864"/>
                </a:solidFill>
                <a:latin typeface="Arial"/>
                <a:ea typeface="Arial"/>
                <a:cs typeface="Arial"/>
                <a:sym typeface="Arial"/>
              </a:defRPr>
            </a:lvl1pPr>
            <a:lvl2pPr marR="0" lvl="1"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2pPr>
            <a:lvl3pPr marR="0" lvl="2"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3pPr>
            <a:lvl4pPr marR="0" lvl="3"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4pPr>
            <a:lvl5pPr marR="0" lvl="4"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5pPr>
            <a:lvl6pPr marR="0" lvl="5"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6pPr>
            <a:lvl7pPr marR="0" lvl="6"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7pPr>
            <a:lvl8pPr marR="0" lvl="7"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8pPr>
            <a:lvl9pPr marR="0" lvl="8"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9pPr>
          </a:lstStyle>
          <a:p>
            <a:endParaRPr/>
          </a:p>
        </p:txBody>
      </p:sp>
      <p:sp>
        <p:nvSpPr>
          <p:cNvPr id="40" name="Google Shape;40;p7"/>
          <p:cNvSpPr txBox="1">
            <a:spLocks noGrp="1"/>
          </p:cNvSpPr>
          <p:nvPr>
            <p:ph type="body" idx="1"/>
          </p:nvPr>
        </p:nvSpPr>
        <p:spPr>
          <a:xfrm>
            <a:off x="838200" y="1825625"/>
            <a:ext cx="5181601" cy="4351338"/>
          </a:xfrm>
          <a:prstGeom prst="rect">
            <a:avLst/>
          </a:prstGeom>
          <a:noFill/>
          <a:ln>
            <a:noFill/>
          </a:ln>
        </p:spPr>
        <p:txBody>
          <a:bodyPr spcFirstLastPara="1" wrap="square" lIns="45700" tIns="45700" rIns="45700" bIns="45700" anchor="t" anchorCtr="0"/>
          <a:lstStyle>
            <a:lvl1pPr marL="457200" marR="0" lvl="0" indent="-228600" algn="l" rtl="0">
              <a:lnSpc>
                <a:spcPct val="90000"/>
              </a:lnSpc>
              <a:spcBef>
                <a:spcPts val="1000"/>
              </a:spcBef>
              <a:spcAft>
                <a:spcPts val="0"/>
              </a:spcAft>
              <a:buClr>
                <a:srgbClr val="000000"/>
              </a:buClr>
              <a:buSzPts val="3000"/>
              <a:buFont typeface="Arial"/>
              <a:buNone/>
              <a:defRPr sz="3000" b="0" i="0" u="none" strike="noStrike" cap="none">
                <a:solidFill>
                  <a:srgbClr val="000000"/>
                </a:solidFill>
                <a:latin typeface="Arial"/>
                <a:ea typeface="Arial"/>
                <a:cs typeface="Arial"/>
                <a:sym typeface="Arial"/>
              </a:defRPr>
            </a:lvl1pPr>
            <a:lvl2pPr marL="914400" marR="0" lvl="1"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2pPr>
            <a:lvl3pPr marL="1371600" marR="0" lvl="2"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3pPr>
            <a:lvl4pPr marL="1828800" marR="0" lvl="3"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4pPr>
            <a:lvl5pPr marL="2286000" marR="0" lvl="4"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5pPr>
            <a:lvl6pPr marL="2743200" marR="0" lvl="5"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6pPr>
            <a:lvl7pPr marL="3200400" marR="0" lvl="6"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7pPr>
            <a:lvl8pPr marL="3657600" marR="0" lvl="7"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8pPr>
            <a:lvl9pPr marL="4114800" marR="0" lvl="8"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9pPr>
          </a:lstStyle>
          <a:p>
            <a:endParaRPr/>
          </a:p>
        </p:txBody>
      </p:sp>
      <p:sp>
        <p:nvSpPr>
          <p:cNvPr id="41" name="Google Shape;41;p7"/>
          <p:cNvSpPr txBox="1">
            <a:spLocks noGrp="1"/>
          </p:cNvSpPr>
          <p:nvPr>
            <p:ph type="body" idx="2"/>
          </p:nvPr>
        </p:nvSpPr>
        <p:spPr>
          <a:xfrm>
            <a:off x="6381751" y="1825625"/>
            <a:ext cx="5181601" cy="4351338"/>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1pPr>
            <a:lvl2pPr marL="914400" marR="0" lvl="1"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2pPr>
            <a:lvl3pPr marL="1371600" marR="0" lvl="2"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3pPr>
            <a:lvl4pPr marL="1828800" marR="0" lvl="3"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4pPr>
            <a:lvl5pPr marL="2286000" marR="0" lvl="4"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5pPr>
            <a:lvl6pPr marL="2743200" marR="0" lvl="5"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6pPr>
            <a:lvl7pPr marL="3200400" marR="0" lvl="6"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7pPr>
            <a:lvl8pPr marL="3657600" marR="0" lvl="7"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8pPr>
            <a:lvl9pPr marL="4114800" marR="0" lvl="8"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9pPr>
          </a:lstStyle>
          <a:p>
            <a:endParaRPr/>
          </a:p>
        </p:txBody>
      </p:sp>
      <p:sp>
        <p:nvSpPr>
          <p:cNvPr id="42" name="Google Shape;42;p7"/>
          <p:cNvSpPr txBox="1">
            <a:spLocks noGrp="1"/>
          </p:cNvSpPr>
          <p:nvPr>
            <p:ph type="sldNum" idx="12"/>
          </p:nvPr>
        </p:nvSpPr>
        <p:spPr>
          <a:xfrm>
            <a:off x="11688690" y="196677"/>
            <a:ext cx="263981" cy="269239"/>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 en verticale tekst">
  <p:cSld name="Titel en verticale tekst">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640082" y="586740"/>
            <a:ext cx="5699760" cy="2963573"/>
          </a:xfrm>
          <a:prstGeom prst="rect">
            <a:avLst/>
          </a:prstGeom>
          <a:noFill/>
          <a:ln>
            <a:noFill/>
          </a:ln>
        </p:spPr>
      </p:pic>
      <p:sp>
        <p:nvSpPr>
          <p:cNvPr id="45" name="Google Shape;45;p8"/>
          <p:cNvSpPr txBox="1">
            <a:spLocks noGrp="1"/>
          </p:cNvSpPr>
          <p:nvPr>
            <p:ph type="title"/>
          </p:nvPr>
        </p:nvSpPr>
        <p:spPr>
          <a:xfrm>
            <a:off x="640082" y="4157662"/>
            <a:ext cx="5181601" cy="2085976"/>
          </a:xfrm>
          <a:prstGeom prst="rect">
            <a:avLst/>
          </a:prstGeom>
          <a:noFill/>
          <a:ln>
            <a:noFill/>
          </a:ln>
        </p:spPr>
        <p:txBody>
          <a:bodyPr spcFirstLastPara="1" wrap="square" lIns="45700" tIns="45700" rIns="45700" bIns="45700" anchor="b" anchorCtr="0"/>
          <a:lstStyle>
            <a:lvl1pPr marR="0" lvl="0" algn="l" rtl="0">
              <a:lnSpc>
                <a:spcPct val="90000"/>
              </a:lnSpc>
              <a:spcBef>
                <a:spcPts val="0"/>
              </a:spcBef>
              <a:spcAft>
                <a:spcPts val="0"/>
              </a:spcAft>
              <a:buClr>
                <a:srgbClr val="203864"/>
              </a:buClr>
              <a:buSzPts val="3000"/>
              <a:buFont typeface="Helvetica Neue"/>
              <a:buNone/>
              <a:defRPr sz="3000" b="0" i="0" u="none" strike="noStrike" cap="none">
                <a:solidFill>
                  <a:srgbClr val="203864"/>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2pPr>
            <a:lvl3pPr marR="0" lvl="2"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3pPr>
            <a:lvl4pPr marR="0" lvl="3"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4pPr>
            <a:lvl5pPr marR="0" lvl="4"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5pPr>
            <a:lvl6pPr marR="0" lvl="5"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6pPr>
            <a:lvl7pPr marR="0" lvl="6"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7pPr>
            <a:lvl8pPr marR="0" lvl="7"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8pPr>
            <a:lvl9pPr marR="0" lvl="8"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9pPr>
          </a:lstStyle>
          <a:p>
            <a:endParaRPr/>
          </a:p>
        </p:txBody>
      </p:sp>
      <p:sp>
        <p:nvSpPr>
          <p:cNvPr id="46" name="Google Shape;46;p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el en verticale tekst">
  <p:cSld name="1_Titel en verticale tekst">
    <p:spTree>
      <p:nvGrpSpPr>
        <p:cNvPr id="1"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a:stretch/>
        </p:blipFill>
        <p:spPr>
          <a:xfrm>
            <a:off x="10257645" y="5698156"/>
            <a:ext cx="1626348" cy="845615"/>
          </a:xfrm>
          <a:prstGeom prst="rect">
            <a:avLst/>
          </a:prstGeom>
          <a:noFill/>
          <a:ln>
            <a:noFill/>
          </a:ln>
        </p:spPr>
      </p:pic>
      <p:sp>
        <p:nvSpPr>
          <p:cNvPr id="49" name="Google Shape;49;p9"/>
          <p:cNvSpPr txBox="1">
            <a:spLocks noGrp="1"/>
          </p:cNvSpPr>
          <p:nvPr>
            <p:ph type="title"/>
          </p:nvPr>
        </p:nvSpPr>
        <p:spPr>
          <a:xfrm>
            <a:off x="377555" y="243575"/>
            <a:ext cx="5632807" cy="4152665"/>
          </a:xfrm>
          <a:prstGeom prst="rect">
            <a:avLst/>
          </a:prstGeom>
          <a:noFill/>
          <a:ln>
            <a:noFill/>
          </a:ln>
        </p:spPr>
        <p:txBody>
          <a:bodyPr spcFirstLastPara="1" wrap="square" lIns="45700" tIns="45700" rIns="45700" bIns="45700" anchor="t" anchorCtr="0"/>
          <a:lstStyle>
            <a:lvl1pPr marR="0" lvl="0" algn="l" rtl="0">
              <a:lnSpc>
                <a:spcPct val="75000"/>
              </a:lnSpc>
              <a:spcBef>
                <a:spcPts val="0"/>
              </a:spcBef>
              <a:spcAft>
                <a:spcPts val="0"/>
              </a:spcAft>
              <a:buClr>
                <a:srgbClr val="9DC3E6"/>
              </a:buClr>
              <a:buSzPts val="9600"/>
              <a:buFont typeface="Arial"/>
              <a:buNone/>
              <a:defRPr sz="9600" b="1" i="0" u="none" strike="noStrike" cap="none">
                <a:solidFill>
                  <a:srgbClr val="9DC3E6"/>
                </a:solidFill>
                <a:latin typeface="Arial"/>
                <a:ea typeface="Arial"/>
                <a:cs typeface="Arial"/>
                <a:sym typeface="Arial"/>
              </a:defRPr>
            </a:lvl1pPr>
            <a:lvl2pPr marR="0" lvl="1"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2pPr>
            <a:lvl3pPr marR="0" lvl="2"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3pPr>
            <a:lvl4pPr marR="0" lvl="3"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4pPr>
            <a:lvl5pPr marR="0" lvl="4"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5pPr>
            <a:lvl6pPr marR="0" lvl="5"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6pPr>
            <a:lvl7pPr marR="0" lvl="6"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7pPr>
            <a:lvl8pPr marR="0" lvl="7"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8pPr>
            <a:lvl9pPr marR="0" lvl="8"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688690" y="196677"/>
            <a:ext cx="263981" cy="269239"/>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8">
            <a:alphaModFix/>
          </a:blip>
          <a:srcRect/>
          <a:stretch/>
        </p:blipFill>
        <p:spPr>
          <a:xfrm>
            <a:off x="640082" y="586740"/>
            <a:ext cx="5699760" cy="2963573"/>
          </a:xfrm>
          <a:prstGeom prst="rect">
            <a:avLst/>
          </a:prstGeom>
          <a:noFill/>
          <a:ln>
            <a:noFill/>
          </a:ln>
        </p:spPr>
      </p:pic>
      <p:sp>
        <p:nvSpPr>
          <p:cNvPr id="7" name="Google Shape;7;p1"/>
          <p:cNvSpPr/>
          <p:nvPr/>
        </p:nvSpPr>
        <p:spPr>
          <a:xfrm>
            <a:off x="7123637" y="-1050872"/>
            <a:ext cx="4358642" cy="4358642"/>
          </a:xfrm>
          <a:prstGeom prst="ellipse">
            <a:avLst/>
          </a:prstGeom>
          <a:solidFill>
            <a:srgbClr val="DEEBF7"/>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8" name="Google Shape;8;p1"/>
          <p:cNvSpPr/>
          <p:nvPr/>
        </p:nvSpPr>
        <p:spPr>
          <a:xfrm>
            <a:off x="5071732" y="3680616"/>
            <a:ext cx="4358642" cy="4358641"/>
          </a:xfrm>
          <a:prstGeom prst="ellipse">
            <a:avLst/>
          </a:prstGeom>
          <a:solidFill>
            <a:srgbClr val="DEEBF7"/>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9" name="Google Shape;9;p1"/>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lstStyle>
            <a:lvl1pPr marR="0" lvl="0"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1pPr>
            <a:lvl2pPr marR="0" lvl="1"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2pPr>
            <a:lvl3pPr marR="0" lvl="2"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3pPr>
            <a:lvl4pPr marR="0" lvl="3"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4pPr>
            <a:lvl5pPr marR="0" lvl="4"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5pPr>
            <a:lvl6pPr marR="0" lvl="5"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6pPr>
            <a:lvl7pPr marR="0" lvl="6"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7pPr>
            <a:lvl8pPr marR="0" lvl="7"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8pPr>
            <a:lvl9pPr marR="0" lvl="8"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9pPr>
          </a:lstStyle>
          <a:p>
            <a:endParaRPr/>
          </a:p>
        </p:txBody>
      </p:sp>
      <p:sp>
        <p:nvSpPr>
          <p:cNvPr id="10" name="Google Shape;10;p1"/>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1pPr>
            <a:lvl2pPr marL="914400" marR="0" lvl="1"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2pPr>
            <a:lvl3pPr marL="1371600" marR="0" lvl="2"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3pPr>
            <a:lvl4pPr marL="1828800" marR="0" lvl="3"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4pPr>
            <a:lvl5pPr marL="2286000" marR="0" lvl="4"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5pPr>
            <a:lvl6pPr marL="2743200" marR="0" lvl="5"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6pPr>
            <a:lvl7pPr marL="3200400" marR="0" lvl="6"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7pPr>
            <a:lvl8pPr marL="3657600" marR="0" lvl="7"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8pPr>
            <a:lvl9pPr marL="4114800" marR="0" lvl="8" indent="-355600" algn="l" rtl="0">
              <a:lnSpc>
                <a:spcPct val="90000"/>
              </a:lnSpc>
              <a:spcBef>
                <a:spcPts val="1000"/>
              </a:spcBef>
              <a:spcAft>
                <a:spcPts val="0"/>
              </a:spcAft>
              <a:buClr>
                <a:srgbClr val="26455D"/>
              </a:buClr>
              <a:buSzPts val="2000"/>
              <a:buFont typeface="Arial"/>
              <a:buChar char="•"/>
              <a:defRPr sz="2000" b="0" i="0" u="none" strike="noStrike" cap="none">
                <a:solidFill>
                  <a:srgbClr val="26455D"/>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hetgroeneloket.nl/bomenbuurt"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hyperlink" Target="mailto:Subsidiebureau@haarlem.nl"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hyperlink" Target="mailto:Erfgoed@haarlem.nl" TargetMode="External"/><Relationship Id="rId4" Type="http://schemas.openxmlformats.org/officeDocument/2006/relationships/diagramLayout" Target="../diagrams/layout18.xml"/><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image" Target="../media/image15.png"/><Relationship Id="rId5" Type="http://schemas.openxmlformats.org/officeDocument/2006/relationships/diagramQuickStyle" Target="../diagrams/quickStyle19.xml"/><Relationship Id="rId10" Type="http://schemas.openxmlformats.org/officeDocument/2006/relationships/image" Target="../media/image14.png"/><Relationship Id="rId4" Type="http://schemas.openxmlformats.org/officeDocument/2006/relationships/diagramLayout" Target="../diagrams/layout19.xml"/><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openxmlformats.org/officeDocument/2006/relationships/hyperlink" Target="https://klompduurzaam.nl/" TargetMode="External"/><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image" Target="../media/image20.jpeg"/></Relationships>
</file>

<file path=ppt/slides/_rels/slide27.xml.rels><?xml version="1.0" encoding="UTF-8" standalone="yes"?>
<Relationships xmlns="http://schemas.openxmlformats.org/package/2006/relationships"><Relationship Id="rId8" Type="http://schemas.openxmlformats.org/officeDocument/2006/relationships/hyperlink" Target="http://www.ikwilschoneenergie.nl/" TargetMode="External"/><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hyperlink" Target="mailto:Info@ikwilschoneenergie.nl"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9.xml.rels><?xml version="1.0" encoding="UTF-8" standalone="yes"?>
<Relationships xmlns="http://schemas.openxmlformats.org/package/2006/relationships"><Relationship Id="rId8" Type="http://schemas.openxmlformats.org/officeDocument/2006/relationships/hyperlink" Target="https://www.buurkracht-online.nl/bomenbuurt/" TargetMode="External"/><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hyperlink" Target="http://www.bomenbuurthaarlem.com/" TargetMode="Externa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uurkracht-online.nl/bomenbuur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Google Shape;61;p11">
            <a:extLst>
              <a:ext uri="{FF2B5EF4-FFF2-40B4-BE49-F238E27FC236}">
                <a16:creationId xmlns:a16="http://schemas.microsoft.com/office/drawing/2014/main" id="{88B33A3D-C7D8-426F-8DAF-244C8E1EC97A}"/>
              </a:ext>
            </a:extLst>
          </p:cNvPr>
          <p:cNvSpPr txBox="1">
            <a:spLocks/>
          </p:cNvSpPr>
          <p:nvPr/>
        </p:nvSpPr>
        <p:spPr>
          <a:xfrm>
            <a:off x="3153706" y="1780004"/>
            <a:ext cx="9038294" cy="415266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R="0" lvl="0" algn="l" rtl="0">
              <a:lnSpc>
                <a:spcPct val="75000"/>
              </a:lnSpc>
              <a:spcBef>
                <a:spcPts val="0"/>
              </a:spcBef>
              <a:spcAft>
                <a:spcPts val="0"/>
              </a:spcAft>
              <a:buClr>
                <a:srgbClr val="9DC3E6"/>
              </a:buClr>
              <a:buSzPts val="9600"/>
              <a:buFont typeface="Arial"/>
              <a:buNone/>
              <a:defRPr sz="9600" b="1" i="0" u="none" strike="noStrike" cap="none">
                <a:solidFill>
                  <a:srgbClr val="9DC3E6"/>
                </a:solidFill>
                <a:latin typeface="Arial"/>
                <a:ea typeface="Arial"/>
                <a:cs typeface="Arial"/>
                <a:sym typeface="Arial"/>
              </a:defRPr>
            </a:lvl1pPr>
            <a:lvl2pPr marR="0" lvl="1"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2pPr>
            <a:lvl3pPr marR="0" lvl="2"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3pPr>
            <a:lvl4pPr marR="0" lvl="3"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4pPr>
            <a:lvl5pPr marR="0" lvl="4"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5pPr>
            <a:lvl6pPr marR="0" lvl="5"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6pPr>
            <a:lvl7pPr marR="0" lvl="6"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7pPr>
            <a:lvl8pPr marR="0" lvl="7"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8pPr>
            <a:lvl9pPr marR="0" lvl="8"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9pPr>
          </a:lstStyle>
          <a:p>
            <a:pPr>
              <a:buClr>
                <a:srgbClr val="1F3864"/>
              </a:buClr>
              <a:buSzPts val="3000"/>
            </a:pPr>
            <a:r>
              <a:rPr lang="nl-NL" dirty="0">
                <a:solidFill>
                  <a:schemeClr val="accent6"/>
                </a:solidFill>
              </a:rPr>
              <a:t>WELKOM!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223277123"/>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1" y="1910057"/>
            <a:ext cx="10410467" cy="3910880"/>
          </a:xfrm>
          <a:prstGeom prst="rect">
            <a:avLst/>
          </a:prstGeom>
          <a:noFill/>
          <a:ln>
            <a:noFill/>
          </a:ln>
        </p:spPr>
        <p:txBody>
          <a:bodyPr spcFirstLastPara="1" wrap="square" lIns="91425" tIns="45700" rIns="91425" bIns="45700" anchor="t" anchorCtr="0">
            <a:noAutofit/>
          </a:bodyPr>
          <a:lstStyle/>
          <a:p>
            <a:pPr algn="l">
              <a:buFont typeface="Arial" panose="020B0604020202020204" pitchFamily="34" charset="0"/>
              <a:buChar char="•"/>
            </a:pPr>
            <a:r>
              <a:rPr lang="nl-NL" sz="3000" dirty="0">
                <a:solidFill>
                  <a:srgbClr val="1F3864"/>
                </a:solidFill>
                <a:latin typeface="+mj-lt"/>
              </a:rPr>
              <a:t> D</a:t>
            </a:r>
            <a:r>
              <a:rPr lang="nl-NL" sz="3000" b="0" i="0" dirty="0">
                <a:solidFill>
                  <a:srgbClr val="1F3864"/>
                </a:solidFill>
                <a:effectLst/>
                <a:latin typeface="+mj-lt"/>
              </a:rPr>
              <a:t>e actiepagina als uitgangspunt</a:t>
            </a:r>
          </a:p>
          <a:p>
            <a:pPr algn="l">
              <a:buFont typeface="Arial" panose="020B0604020202020204" pitchFamily="34" charset="0"/>
              <a:buChar char="•"/>
            </a:pPr>
            <a:r>
              <a:rPr lang="nl-NL" sz="3000" b="0" i="0" dirty="0">
                <a:solidFill>
                  <a:srgbClr val="1F3864"/>
                </a:solidFill>
                <a:effectLst/>
                <a:latin typeface="+mj-lt"/>
              </a:rPr>
              <a:t> De website voor de toelichting van producten en voordelen</a:t>
            </a:r>
          </a:p>
          <a:p>
            <a:pPr algn="l">
              <a:buFont typeface="Arial" panose="020B0604020202020204" pitchFamily="34" charset="0"/>
              <a:buChar char="•"/>
            </a:pPr>
            <a:r>
              <a:rPr lang="nl-NL" sz="3000" b="0" i="0" dirty="0">
                <a:solidFill>
                  <a:srgbClr val="1F3864"/>
                </a:solidFill>
                <a:effectLst/>
                <a:latin typeface="+mj-lt"/>
              </a:rPr>
              <a:t> Het aanvraagformulier bespreken</a:t>
            </a:r>
          </a:p>
          <a:p>
            <a:pPr algn="l">
              <a:buFont typeface="Arial" panose="020B0604020202020204" pitchFamily="34" charset="0"/>
              <a:buChar char="•"/>
            </a:pPr>
            <a:endParaRPr lang="nl-NL" sz="3000" b="0" i="0" dirty="0">
              <a:solidFill>
                <a:srgbClr val="1F3864"/>
              </a:solidFill>
              <a:effectLst/>
              <a:latin typeface="+mj-lt"/>
            </a:endParaRPr>
          </a:p>
          <a:p>
            <a:pPr marR="0" lvl="0" algn="l" rtl="0">
              <a:lnSpc>
                <a:spcPct val="100000"/>
              </a:lnSpc>
              <a:spcBef>
                <a:spcPts val="0"/>
              </a:spcBef>
              <a:spcAft>
                <a:spcPts val="0"/>
              </a:spcAft>
              <a:buClr>
                <a:srgbClr val="1F3864"/>
              </a:buClr>
              <a:buSzPts val="3000"/>
            </a:pPr>
            <a:r>
              <a:rPr lang="nl-NL" sz="3000" dirty="0" err="1">
                <a:solidFill>
                  <a:srgbClr val="1F3864"/>
                </a:solidFill>
                <a:latin typeface="+mj-lt"/>
                <a:hlinkClick r:id="rId8">
                  <a:extLst>
                    <a:ext uri="{A12FA001-AC4F-418D-AE19-62706E023703}">
                      <ahyp:hlinkClr xmlns:ahyp="http://schemas.microsoft.com/office/drawing/2018/hyperlinkcolor" val="tx"/>
                    </a:ext>
                  </a:extLst>
                </a:hlinkClick>
              </a:rPr>
              <a:t>Groendak</a:t>
            </a:r>
            <a:r>
              <a:rPr lang="nl-NL" sz="3000" dirty="0">
                <a:solidFill>
                  <a:srgbClr val="1F3864"/>
                </a:solidFill>
                <a:latin typeface="+mj-lt"/>
                <a:hlinkClick r:id="rId8">
                  <a:extLst>
                    <a:ext uri="{A12FA001-AC4F-418D-AE19-62706E023703}">
                      <ahyp:hlinkClr xmlns:ahyp="http://schemas.microsoft.com/office/drawing/2018/hyperlinkcolor" val="tx"/>
                    </a:ext>
                  </a:extLst>
                </a:hlinkClick>
              </a:rPr>
              <a:t> Wijkaanpak Bomenbuurt Haarlem | Het Groene Loket</a:t>
            </a:r>
            <a:endParaRPr lang="nl-NL" sz="3000" i="1" dirty="0">
              <a:solidFill>
                <a:srgbClr val="1F3864"/>
              </a:solidFill>
              <a:latin typeface="+mj-lt"/>
            </a:endParaRPr>
          </a:p>
        </p:txBody>
      </p:sp>
    </p:spTree>
    <p:extLst>
      <p:ext uri="{BB962C8B-B14F-4D97-AF65-F5344CB8AC3E}">
        <p14:creationId xmlns:p14="http://schemas.microsoft.com/office/powerpoint/2010/main" val="185243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1519123959"/>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1" y="1910056"/>
            <a:ext cx="10410467" cy="4640033"/>
          </a:xfrm>
          <a:prstGeom prst="rect">
            <a:avLst/>
          </a:prstGeom>
          <a:noFill/>
          <a:ln>
            <a:noFill/>
          </a:ln>
        </p:spPr>
        <p:txBody>
          <a:bodyPr spcFirstLastPara="1" wrap="square" lIns="91425" tIns="45700" rIns="91425" bIns="45700" anchor="t" anchorCtr="0">
            <a:noAutofit/>
          </a:bodyPr>
          <a:lstStyle/>
          <a:p>
            <a:pPr algn="l" rtl="0" fontAlgn="base"/>
            <a:r>
              <a:rPr lang="en-US" sz="2400" b="0" i="0" u="none" strike="noStrike" dirty="0" err="1">
                <a:solidFill>
                  <a:srgbClr val="1F3864"/>
                </a:solidFill>
                <a:effectLst/>
                <a:latin typeface="+mj-lt"/>
              </a:rPr>
              <a:t>Standaard</a:t>
            </a:r>
            <a:r>
              <a:rPr lang="en-US" sz="2400" b="0" i="0" u="none" strike="noStrike" dirty="0">
                <a:solidFill>
                  <a:srgbClr val="1F3864"/>
                </a:solidFill>
                <a:effectLst/>
                <a:latin typeface="+mj-lt"/>
              </a:rPr>
              <a:t> </a:t>
            </a:r>
            <a:r>
              <a:rPr lang="en-US" sz="2400" b="0" i="0" u="none" strike="noStrike" dirty="0" err="1">
                <a:solidFill>
                  <a:srgbClr val="1F3864"/>
                </a:solidFill>
                <a:effectLst/>
                <a:latin typeface="+mj-lt"/>
              </a:rPr>
              <a:t>subsidiebedrag</a:t>
            </a:r>
            <a:r>
              <a:rPr lang="en-US" sz="2400" b="0" i="0" u="none" strike="noStrike" dirty="0">
                <a:solidFill>
                  <a:srgbClr val="1F3864"/>
                </a:solidFill>
                <a:effectLst/>
                <a:latin typeface="+mj-lt"/>
              </a:rPr>
              <a:t>: € 25 per m2.</a:t>
            </a:r>
            <a:r>
              <a:rPr lang="en-US" sz="2400" b="0" i="0" dirty="0">
                <a:solidFill>
                  <a:srgbClr val="1F3864"/>
                </a:solidFill>
                <a:effectLst/>
                <a:latin typeface="+mj-lt"/>
              </a:rPr>
              <a:t>​</a:t>
            </a:r>
          </a:p>
          <a:p>
            <a:pPr algn="l" rtl="0" fontAlgn="base">
              <a:buFont typeface="Arial" panose="020B0604020202020204" pitchFamily="34" charset="0"/>
              <a:buChar char="•"/>
            </a:pPr>
            <a:endParaRPr lang="en-US" sz="2400" b="0" i="0" dirty="0">
              <a:solidFill>
                <a:srgbClr val="1F3864"/>
              </a:solidFill>
              <a:effectLst/>
              <a:latin typeface="+mj-lt"/>
            </a:endParaRPr>
          </a:p>
          <a:p>
            <a:pPr algn="l" rtl="0" fontAlgn="base">
              <a:buClr>
                <a:srgbClr val="1F3864"/>
              </a:buClr>
            </a:pPr>
            <a:r>
              <a:rPr lang="nl-NL" sz="2400" b="0" i="0" u="none" strike="noStrike" dirty="0">
                <a:solidFill>
                  <a:srgbClr val="1F3864"/>
                </a:solidFill>
                <a:effectLst/>
                <a:latin typeface="+mj-lt"/>
              </a:rPr>
              <a:t>Minimaal 20 vierkante meter per aanvraag </a:t>
            </a:r>
            <a:r>
              <a:rPr lang="nl-NL" sz="2400" b="0" i="0" u="sng" dirty="0">
                <a:solidFill>
                  <a:srgbClr val="1F3864"/>
                </a:solidFill>
                <a:effectLst/>
                <a:latin typeface="+mj-lt"/>
              </a:rPr>
              <a:t>in totaal</a:t>
            </a:r>
            <a:endParaRPr lang="en-US" sz="2400" b="0" i="0" dirty="0">
              <a:solidFill>
                <a:srgbClr val="1F3864"/>
              </a:solidFill>
              <a:effectLst/>
              <a:latin typeface="+mj-lt"/>
            </a:endParaRPr>
          </a:p>
          <a:p>
            <a:pPr algn="l" rtl="0" fontAlgn="base">
              <a:buClr>
                <a:srgbClr val="1F3864"/>
              </a:buClr>
            </a:pPr>
            <a:r>
              <a:rPr lang="nl-NL" sz="2400" b="0" i="0" u="none" strike="noStrike" dirty="0">
                <a:solidFill>
                  <a:srgbClr val="1F3864"/>
                </a:solidFill>
                <a:effectLst/>
                <a:latin typeface="+mj-lt"/>
              </a:rPr>
              <a:t>Maximaal 50% van de totale kosten wordt vergoed</a:t>
            </a:r>
            <a:endParaRPr lang="en-US" sz="2400" b="0" i="0" dirty="0">
              <a:solidFill>
                <a:srgbClr val="1F3864"/>
              </a:solidFill>
              <a:effectLst/>
              <a:latin typeface="+mj-lt"/>
            </a:endParaRPr>
          </a:p>
          <a:p>
            <a:pPr algn="l" rtl="0" fontAlgn="base">
              <a:buFont typeface="Arial" panose="020B0604020202020204" pitchFamily="34" charset="0"/>
              <a:buChar char="•"/>
            </a:pPr>
            <a:endParaRPr lang="en-US" sz="2400" b="0" i="0" dirty="0">
              <a:solidFill>
                <a:srgbClr val="1F3864"/>
              </a:solidFill>
              <a:effectLst/>
              <a:latin typeface="+mj-lt"/>
            </a:endParaRPr>
          </a:p>
          <a:p>
            <a:pPr algn="l" rtl="0" fontAlgn="base">
              <a:buFont typeface="Arial" panose="020B0604020202020204" pitchFamily="34" charset="0"/>
              <a:buChar char="•"/>
            </a:pPr>
            <a:endParaRPr lang="en-US" sz="2400" dirty="0">
              <a:solidFill>
                <a:srgbClr val="1F3864"/>
              </a:solidFill>
              <a:latin typeface="+mj-lt"/>
            </a:endParaRPr>
          </a:p>
          <a:p>
            <a:pPr algn="l" rtl="0" fontAlgn="base"/>
            <a:r>
              <a:rPr lang="nl-NL" sz="2400" b="0" i="0" u="none" strike="noStrike" dirty="0">
                <a:solidFill>
                  <a:srgbClr val="1F3864"/>
                </a:solidFill>
                <a:effectLst/>
                <a:latin typeface="+mj-lt"/>
              </a:rPr>
              <a:t>€ 35 per m2 geldt:</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dirty="0">
                <a:solidFill>
                  <a:srgbClr val="1F3864"/>
                </a:solidFill>
                <a:latin typeface="+mj-lt"/>
              </a:rPr>
              <a:t>D</a:t>
            </a:r>
            <a:r>
              <a:rPr lang="nl-NL" sz="2400" b="0" i="0" u="none" strike="noStrike" dirty="0">
                <a:solidFill>
                  <a:srgbClr val="1F3864"/>
                </a:solidFill>
                <a:effectLst/>
                <a:latin typeface="+mj-lt"/>
              </a:rPr>
              <a:t>ak met waterbergend vermogen =/&gt; 50 liter per </a:t>
            </a:r>
            <a:r>
              <a:rPr lang="nl-NL" sz="2400" dirty="0">
                <a:solidFill>
                  <a:srgbClr val="1F3864"/>
                </a:solidFill>
                <a:latin typeface="+mj-lt"/>
              </a:rPr>
              <a:t>m2</a:t>
            </a:r>
            <a:r>
              <a:rPr lang="nl-NL" sz="2400" b="0" i="0" u="none" strike="noStrike" dirty="0">
                <a:solidFill>
                  <a:srgbClr val="1F3864"/>
                </a:solidFill>
                <a:effectLst/>
                <a:latin typeface="+mj-lt"/>
              </a:rPr>
              <a:t>,</a:t>
            </a:r>
            <a:endParaRPr lang="nl-NL" sz="2400" b="0" i="0" dirty="0">
              <a:solidFill>
                <a:srgbClr val="1F3864"/>
              </a:solidFill>
              <a:effectLst/>
              <a:latin typeface="+mj-lt"/>
            </a:endParaRP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De vegetatie uit ten minste 50% andere beplanting dan </a:t>
            </a:r>
            <a:r>
              <a:rPr lang="nl-NL" sz="2400" b="0" i="0" u="none" strike="noStrike" dirty="0" err="1">
                <a:solidFill>
                  <a:srgbClr val="1F3864"/>
                </a:solidFill>
                <a:effectLst/>
                <a:latin typeface="+mj-lt"/>
              </a:rPr>
              <a:t>sedum</a:t>
            </a:r>
            <a:r>
              <a:rPr lang="nl-NL" sz="2400" b="0" i="0" u="none" strike="noStrike" dirty="0">
                <a:solidFill>
                  <a:srgbClr val="1F3864"/>
                </a:solidFill>
                <a:effectLst/>
                <a:latin typeface="+mj-lt"/>
              </a:rPr>
              <a:t> bestaat en/of </a:t>
            </a:r>
            <a:r>
              <a:rPr lang="nl-NL"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op groen dak zonnepanelen worden geplaatst (</a:t>
            </a:r>
            <a:r>
              <a:rPr lang="nl-NL" sz="2400" b="0" i="0" u="none" strike="noStrike" dirty="0" err="1">
                <a:solidFill>
                  <a:srgbClr val="1F3864"/>
                </a:solidFill>
                <a:effectLst/>
                <a:latin typeface="+mj-lt"/>
              </a:rPr>
              <a:t>groen-geel</a:t>
            </a:r>
            <a:r>
              <a:rPr lang="nl-NL" sz="2400" b="0" i="0" u="none" strike="noStrike" dirty="0">
                <a:solidFill>
                  <a:srgbClr val="1F3864"/>
                </a:solidFill>
                <a:effectLst/>
                <a:latin typeface="+mj-lt"/>
              </a:rPr>
              <a:t> dak)</a:t>
            </a:r>
            <a:r>
              <a:rPr lang="en-US" sz="2400" b="0" i="0" dirty="0">
                <a:solidFill>
                  <a:srgbClr val="1F3864"/>
                </a:solidFill>
                <a:effectLst/>
                <a:latin typeface="+mj-lt"/>
              </a:rPr>
              <a:t>​</a:t>
            </a:r>
          </a:p>
          <a:p>
            <a:pPr algn="l" rtl="0" fontAlgn="base"/>
            <a:endParaRPr lang="nl-NL" sz="2400" b="0" i="0" dirty="0">
              <a:solidFill>
                <a:srgbClr val="1F3864"/>
              </a:solidFill>
              <a:effectLst/>
              <a:latin typeface="+mj-lt"/>
            </a:endParaRPr>
          </a:p>
          <a:p>
            <a:pPr algn="l">
              <a:buFont typeface="Arial" panose="020B0604020202020204" pitchFamily="34" charset="0"/>
              <a:buChar char="•"/>
            </a:pPr>
            <a:endParaRPr lang="nl-NL" sz="1800" dirty="0">
              <a:solidFill>
                <a:srgbClr val="242424"/>
              </a:solidFill>
              <a:latin typeface="Corbel" panose="020B0503020204020204" pitchFamily="34" charset="0"/>
            </a:endParaRPr>
          </a:p>
          <a:p>
            <a:pPr algn="l">
              <a:buFont typeface="Arial" panose="020B0604020202020204" pitchFamily="34" charset="0"/>
              <a:buChar char="•"/>
            </a:pPr>
            <a:endParaRPr lang="nl-NL" sz="1800" b="0" i="0" dirty="0">
              <a:solidFill>
                <a:srgbClr val="242424"/>
              </a:solidFill>
              <a:effectLst/>
              <a:latin typeface="Corbel" panose="020B0503020204020204" pitchFamily="34" charset="0"/>
            </a:endParaRPr>
          </a:p>
          <a:p>
            <a:pPr algn="l"/>
            <a:endParaRPr lang="nl-NL" sz="1800" b="0" i="0" dirty="0">
              <a:solidFill>
                <a:srgbClr val="242424"/>
              </a:solidFill>
              <a:effectLst/>
              <a:latin typeface="Calibri" panose="020F0502020204030204" pitchFamily="34" charset="0"/>
            </a:endParaRPr>
          </a:p>
        </p:txBody>
      </p:sp>
    </p:spTree>
    <p:extLst>
      <p:ext uri="{BB962C8B-B14F-4D97-AF65-F5344CB8AC3E}">
        <p14:creationId xmlns:p14="http://schemas.microsoft.com/office/powerpoint/2010/main" val="4109597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1977600025"/>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1" y="1910056"/>
            <a:ext cx="10410467" cy="4947943"/>
          </a:xfrm>
          <a:prstGeom prst="rect">
            <a:avLst/>
          </a:prstGeom>
          <a:noFill/>
          <a:ln>
            <a:noFill/>
          </a:ln>
        </p:spPr>
        <p:txBody>
          <a:bodyPr spcFirstLastPara="1" wrap="square" lIns="91425" tIns="45700" rIns="91425" bIns="45700" anchor="t" anchorCtr="0">
            <a:noAutofit/>
          </a:bodyPr>
          <a:lstStyle/>
          <a:p>
            <a:pPr algn="l" rtl="0" fontAlgn="base"/>
            <a:r>
              <a:rPr lang="en-US" sz="2400" b="0" i="0" dirty="0">
                <a:solidFill>
                  <a:srgbClr val="1F3864"/>
                </a:solidFill>
                <a:effectLst/>
                <a:latin typeface="+mj-lt"/>
              </a:rPr>
              <a:t>​</a:t>
            </a:r>
            <a:r>
              <a:rPr lang="nl-NL" sz="2400" dirty="0">
                <a:solidFill>
                  <a:srgbClr val="1F3864"/>
                </a:solidFill>
                <a:latin typeface="+mj-lt"/>
              </a:rPr>
              <a:t>De aanvrager = de vertegenwoordiger van collectief van eigenaars van de panden waar een groen dak wordt aangelegd. Hij/zij kan de subsidie verdelen over de deelnemers of het bedrag in één keer overmaken naar het bedrijf, die het aftrekt van de facturen.</a:t>
            </a:r>
          </a:p>
          <a:p>
            <a:pPr fontAlgn="base"/>
            <a:endParaRPr lang="nl-NL" sz="2400" dirty="0">
              <a:solidFill>
                <a:srgbClr val="1F3864"/>
              </a:solidFill>
              <a:latin typeface="+mj-lt"/>
            </a:endParaRPr>
          </a:p>
          <a:p>
            <a:pPr fontAlgn="base"/>
            <a:r>
              <a:rPr lang="nl-NL" sz="2400" dirty="0">
                <a:solidFill>
                  <a:srgbClr val="1F3864"/>
                </a:solidFill>
                <a:latin typeface="+mj-lt"/>
              </a:rPr>
              <a:t>Collectief: max. </a:t>
            </a:r>
            <a:r>
              <a:rPr lang="en-US" sz="2400" dirty="0">
                <a:solidFill>
                  <a:srgbClr val="1F3864"/>
                </a:solidFill>
                <a:latin typeface="+mj-lt"/>
              </a:rPr>
              <a:t>€ </a:t>
            </a:r>
            <a:r>
              <a:rPr lang="nl-NL" sz="2400" dirty="0">
                <a:solidFill>
                  <a:srgbClr val="1F3864"/>
                </a:solidFill>
                <a:latin typeface="+mj-lt"/>
              </a:rPr>
              <a:t>1000 per deelnemend adres tot max. </a:t>
            </a:r>
            <a:r>
              <a:rPr lang="en-US" sz="2400" dirty="0">
                <a:solidFill>
                  <a:srgbClr val="1F3864"/>
                </a:solidFill>
                <a:latin typeface="+mj-lt"/>
              </a:rPr>
              <a:t>€ </a:t>
            </a:r>
            <a:r>
              <a:rPr lang="nl-NL" sz="2400" dirty="0">
                <a:solidFill>
                  <a:srgbClr val="1F3864"/>
                </a:solidFill>
                <a:latin typeface="+mj-lt"/>
              </a:rPr>
              <a:t>5000 bij vijf of meer adressen.</a:t>
            </a:r>
            <a:endParaRPr lang="nl-NL" sz="2400" b="0" i="0" u="none" strike="noStrike" dirty="0">
              <a:solidFill>
                <a:srgbClr val="1F3864"/>
              </a:solidFill>
              <a:effectLst/>
              <a:latin typeface="+mj-lt"/>
            </a:endParaRPr>
          </a:p>
          <a:p>
            <a:pPr algn="l" rtl="0" fontAlgn="base"/>
            <a:endParaRPr lang="nl-NL" sz="2400" b="0" i="0" u="none" strike="noStrike" dirty="0">
              <a:solidFill>
                <a:srgbClr val="1F3864"/>
              </a:solidFill>
              <a:effectLst/>
              <a:latin typeface="+mj-lt"/>
            </a:endParaRPr>
          </a:p>
          <a:p>
            <a:pPr algn="l" rtl="0" fontAlgn="base"/>
            <a:r>
              <a:rPr lang="nl-NL" sz="2400" b="0" i="0" u="none" strike="noStrike" dirty="0">
                <a:solidFill>
                  <a:srgbClr val="1F3864"/>
                </a:solidFill>
                <a:effectLst/>
                <a:latin typeface="+mj-lt"/>
              </a:rPr>
              <a:t>Gunstig bij een zeer grote aanvraag </a:t>
            </a:r>
          </a:p>
          <a:p>
            <a:pPr algn="l" rtl="0" fontAlgn="base"/>
            <a:r>
              <a:rPr lang="nl-NL" sz="2400" b="0" i="0" u="none" strike="noStrike" dirty="0">
                <a:solidFill>
                  <a:srgbClr val="1F3864"/>
                </a:solidFill>
                <a:effectLst/>
                <a:latin typeface="+mj-lt"/>
                <a:sym typeface="Wingdings" panose="05000000000000000000" pitchFamily="2" charset="2"/>
              </a:rPr>
              <a:t> </a:t>
            </a:r>
            <a:r>
              <a:rPr lang="nl-NL" sz="2400" b="0" i="0" u="none" strike="noStrike" dirty="0">
                <a:solidFill>
                  <a:srgbClr val="1F3864"/>
                </a:solidFill>
                <a:effectLst/>
                <a:latin typeface="+mj-lt"/>
              </a:rPr>
              <a:t>op te knippen in verschillende aanvragen = geen subsidie misgelopen. Dit is aan de orde wanneer meer dan vijf adressen meer dan 200 m2 standaard groen dak willen realiseren, of meer dan 143 m2 groen dak recht op € 35 per m2.</a:t>
            </a:r>
            <a:r>
              <a:rPr lang="en-US" sz="2400" b="0" i="0" dirty="0">
                <a:solidFill>
                  <a:srgbClr val="1F3864"/>
                </a:solidFill>
                <a:effectLst/>
                <a:latin typeface="+mj-lt"/>
              </a:rPr>
              <a:t>​</a:t>
            </a:r>
          </a:p>
          <a:p>
            <a:pPr algn="l" rtl="0" fontAlgn="base"/>
            <a:endParaRPr lang="nl-NL" sz="2400" b="0" i="0" dirty="0">
              <a:solidFill>
                <a:srgbClr val="1F3864"/>
              </a:solidFill>
              <a:effectLst/>
              <a:latin typeface="+mj-lt"/>
            </a:endParaRPr>
          </a:p>
          <a:p>
            <a:pPr algn="l"/>
            <a:endParaRPr lang="nl-NL" sz="1800" b="0" i="0" dirty="0">
              <a:solidFill>
                <a:srgbClr val="242424"/>
              </a:solidFill>
              <a:effectLst/>
              <a:latin typeface="Calibri" panose="020F0502020204030204" pitchFamily="34" charset="0"/>
            </a:endParaRPr>
          </a:p>
        </p:txBody>
      </p:sp>
      <p:sp>
        <p:nvSpPr>
          <p:cNvPr id="3" name="Google Shape;136;p19">
            <a:extLst>
              <a:ext uri="{FF2B5EF4-FFF2-40B4-BE49-F238E27FC236}">
                <a16:creationId xmlns:a16="http://schemas.microsoft.com/office/drawing/2014/main" id="{4558C463-A278-ADC3-219F-CBB54913DC6D}"/>
              </a:ext>
            </a:extLst>
          </p:cNvPr>
          <p:cNvSpPr/>
          <p:nvPr/>
        </p:nvSpPr>
        <p:spPr>
          <a:xfrm>
            <a:off x="8120280" y="4460425"/>
            <a:ext cx="5020915" cy="559446"/>
          </a:xfrm>
          <a:prstGeom prst="rect">
            <a:avLst/>
          </a:prstGeom>
          <a:noFill/>
          <a:ln>
            <a:noFill/>
          </a:ln>
        </p:spPr>
        <p:txBody>
          <a:bodyPr spcFirstLastPara="1" wrap="square" lIns="91425" tIns="45700" rIns="91425" bIns="45700" anchor="t" anchorCtr="0">
            <a:noAutofit/>
          </a:bodyPr>
          <a:lstStyle/>
          <a:p>
            <a:pPr algn="l" rtl="0" fontAlgn="base"/>
            <a:r>
              <a:rPr lang="nl-NL" sz="2400" b="0" i="0" u="sng" strike="noStrike" dirty="0">
                <a:solidFill>
                  <a:srgbClr val="1F3864"/>
                </a:solidFill>
                <a:effectLst/>
                <a:latin typeface="+mj-lt"/>
                <a:hlinkClick r:id="rId8">
                  <a:extLst>
                    <a:ext uri="{A12FA001-AC4F-418D-AE19-62706E023703}">
                      <ahyp:hlinkClr xmlns:ahyp="http://schemas.microsoft.com/office/drawing/2018/hyperlinkcolor" val="tx"/>
                    </a:ext>
                  </a:extLst>
                </a:hlinkClick>
              </a:rPr>
              <a:t>Subsidiebureau@haarlem.nl</a:t>
            </a:r>
            <a:endParaRPr lang="en-US" sz="2400" b="0" i="0" dirty="0">
              <a:solidFill>
                <a:srgbClr val="1F3864"/>
              </a:solidFill>
              <a:effectLst/>
              <a:latin typeface="+mj-lt"/>
            </a:endParaRPr>
          </a:p>
          <a:p>
            <a:pPr algn="l">
              <a:buFont typeface="Arial" panose="020B0604020202020204" pitchFamily="34" charset="0"/>
              <a:buChar char="•"/>
            </a:pPr>
            <a:endParaRPr lang="nl-NL" sz="1800" b="0" i="0" dirty="0">
              <a:solidFill>
                <a:srgbClr val="242424"/>
              </a:solidFill>
              <a:effectLst/>
              <a:latin typeface="Corbel" panose="020B0503020204020204" pitchFamily="34" charset="0"/>
            </a:endParaRPr>
          </a:p>
          <a:p>
            <a:pPr algn="l"/>
            <a:endParaRPr lang="nl-NL" sz="1800" b="0" i="0" dirty="0">
              <a:solidFill>
                <a:srgbClr val="242424"/>
              </a:solidFill>
              <a:effectLst/>
              <a:latin typeface="Calibri" panose="020F0502020204030204" pitchFamily="34" charset="0"/>
            </a:endParaRPr>
          </a:p>
        </p:txBody>
      </p:sp>
    </p:spTree>
    <p:extLst>
      <p:ext uri="{BB962C8B-B14F-4D97-AF65-F5344CB8AC3E}">
        <p14:creationId xmlns:p14="http://schemas.microsoft.com/office/powerpoint/2010/main" val="11314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3889803925"/>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Afbeelding 7" descr="Afbeelding met Graphics, hart, grafische vormgeving, symbool&#10;&#10;Automatisch gegenereerde beschrijving">
            <a:extLst>
              <a:ext uri="{FF2B5EF4-FFF2-40B4-BE49-F238E27FC236}">
                <a16:creationId xmlns:a16="http://schemas.microsoft.com/office/drawing/2014/main" id="{FE009249-2AD7-D14E-210B-29B3C9C4F418}"/>
              </a:ext>
            </a:extLst>
          </p:cNvPr>
          <p:cNvPicPr>
            <a:picLocks noChangeAspect="1"/>
          </p:cNvPicPr>
          <p:nvPr/>
        </p:nvPicPr>
        <p:blipFill>
          <a:blip r:embed="rId8"/>
          <a:stretch>
            <a:fillRect/>
          </a:stretch>
        </p:blipFill>
        <p:spPr>
          <a:xfrm>
            <a:off x="3508310" y="1943976"/>
            <a:ext cx="5018315" cy="4494147"/>
          </a:xfrm>
          <a:prstGeom prst="ellipse">
            <a:avLst/>
          </a:prstGeom>
          <a:ln w="76200">
            <a:solidFill>
              <a:schemeClr val="accent6">
                <a:lumMod val="60000"/>
                <a:lumOff val="40000"/>
              </a:schemeClr>
            </a:solidFill>
          </a:ln>
        </p:spPr>
      </p:pic>
    </p:spTree>
    <p:extLst>
      <p:ext uri="{BB962C8B-B14F-4D97-AF65-F5344CB8AC3E}">
        <p14:creationId xmlns:p14="http://schemas.microsoft.com/office/powerpoint/2010/main" val="2593228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Google Shape;61;p11">
            <a:extLst>
              <a:ext uri="{FF2B5EF4-FFF2-40B4-BE49-F238E27FC236}">
                <a16:creationId xmlns:a16="http://schemas.microsoft.com/office/drawing/2014/main" id="{88B33A3D-C7D8-426F-8DAF-244C8E1EC97A}"/>
              </a:ext>
            </a:extLst>
          </p:cNvPr>
          <p:cNvSpPr txBox="1">
            <a:spLocks/>
          </p:cNvSpPr>
          <p:nvPr/>
        </p:nvSpPr>
        <p:spPr>
          <a:xfrm>
            <a:off x="3153706" y="1780004"/>
            <a:ext cx="9038294" cy="415266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R="0" lvl="0" algn="l" rtl="0">
              <a:lnSpc>
                <a:spcPct val="75000"/>
              </a:lnSpc>
              <a:spcBef>
                <a:spcPts val="0"/>
              </a:spcBef>
              <a:spcAft>
                <a:spcPts val="0"/>
              </a:spcAft>
              <a:buClr>
                <a:srgbClr val="9DC3E6"/>
              </a:buClr>
              <a:buSzPts val="9600"/>
              <a:buFont typeface="Arial"/>
              <a:buNone/>
              <a:defRPr sz="9600" b="1" i="0" u="none" strike="noStrike" cap="none">
                <a:solidFill>
                  <a:srgbClr val="9DC3E6"/>
                </a:solidFill>
                <a:latin typeface="Arial"/>
                <a:ea typeface="Arial"/>
                <a:cs typeface="Arial"/>
                <a:sym typeface="Arial"/>
              </a:defRPr>
            </a:lvl1pPr>
            <a:lvl2pPr marR="0" lvl="1"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2pPr>
            <a:lvl3pPr marR="0" lvl="2"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3pPr>
            <a:lvl4pPr marR="0" lvl="3"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4pPr>
            <a:lvl5pPr marR="0" lvl="4"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5pPr>
            <a:lvl6pPr marR="0" lvl="5"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6pPr>
            <a:lvl7pPr marR="0" lvl="6"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7pPr>
            <a:lvl8pPr marR="0" lvl="7"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8pPr>
            <a:lvl9pPr marR="0" lvl="8"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9pPr>
          </a:lstStyle>
          <a:p>
            <a:pPr>
              <a:buClr>
                <a:srgbClr val="1F3864"/>
              </a:buClr>
              <a:buSzPts val="3000"/>
            </a:pPr>
            <a:r>
              <a:rPr lang="nl-NL" dirty="0">
                <a:solidFill>
                  <a:schemeClr val="accent6"/>
                </a:solidFill>
              </a:rPr>
              <a:t>Pauze tot 20:00 </a:t>
            </a:r>
          </a:p>
        </p:txBody>
      </p:sp>
    </p:spTree>
    <p:extLst>
      <p:ext uri="{BB962C8B-B14F-4D97-AF65-F5344CB8AC3E}">
        <p14:creationId xmlns:p14="http://schemas.microsoft.com/office/powerpoint/2010/main" val="386407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Google Shape;61;p11">
            <a:extLst>
              <a:ext uri="{FF2B5EF4-FFF2-40B4-BE49-F238E27FC236}">
                <a16:creationId xmlns:a16="http://schemas.microsoft.com/office/drawing/2014/main" id="{88B33A3D-C7D8-426F-8DAF-244C8E1EC97A}"/>
              </a:ext>
            </a:extLst>
          </p:cNvPr>
          <p:cNvSpPr txBox="1">
            <a:spLocks/>
          </p:cNvSpPr>
          <p:nvPr/>
        </p:nvSpPr>
        <p:spPr>
          <a:xfrm>
            <a:off x="3153706" y="1780004"/>
            <a:ext cx="9038294" cy="415266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R="0" lvl="0" algn="l" rtl="0">
              <a:lnSpc>
                <a:spcPct val="75000"/>
              </a:lnSpc>
              <a:spcBef>
                <a:spcPts val="0"/>
              </a:spcBef>
              <a:spcAft>
                <a:spcPts val="0"/>
              </a:spcAft>
              <a:buClr>
                <a:srgbClr val="9DC3E6"/>
              </a:buClr>
              <a:buSzPts val="9600"/>
              <a:buFont typeface="Arial"/>
              <a:buNone/>
              <a:defRPr sz="9600" b="1" i="0" u="none" strike="noStrike" cap="none">
                <a:solidFill>
                  <a:srgbClr val="9DC3E6"/>
                </a:solidFill>
                <a:latin typeface="Arial"/>
                <a:ea typeface="Arial"/>
                <a:cs typeface="Arial"/>
                <a:sym typeface="Arial"/>
              </a:defRPr>
            </a:lvl1pPr>
            <a:lvl2pPr marR="0" lvl="1"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2pPr>
            <a:lvl3pPr marR="0" lvl="2"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3pPr>
            <a:lvl4pPr marR="0" lvl="3"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4pPr>
            <a:lvl5pPr marR="0" lvl="4"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5pPr>
            <a:lvl6pPr marR="0" lvl="5"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6pPr>
            <a:lvl7pPr marR="0" lvl="6"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7pPr>
            <a:lvl8pPr marR="0" lvl="7"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8pPr>
            <a:lvl9pPr marR="0" lvl="8"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9pPr>
          </a:lstStyle>
          <a:p>
            <a:pPr>
              <a:buClr>
                <a:srgbClr val="1F3864"/>
              </a:buClr>
              <a:buSzPts val="3000"/>
            </a:pPr>
            <a:r>
              <a:rPr lang="nl-NL" dirty="0">
                <a:solidFill>
                  <a:schemeClr val="accent6"/>
                </a:solidFill>
              </a:rPr>
              <a:t>WELKOM! </a:t>
            </a:r>
          </a:p>
        </p:txBody>
      </p:sp>
    </p:spTree>
    <p:extLst>
      <p:ext uri="{BB962C8B-B14F-4D97-AF65-F5344CB8AC3E}">
        <p14:creationId xmlns:p14="http://schemas.microsoft.com/office/powerpoint/2010/main" val="220903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861356" y="1266931"/>
            <a:ext cx="9038294" cy="1477229"/>
          </a:xfrm>
          <a:prstGeom prst="rect">
            <a:avLst/>
          </a:prstGeom>
          <a:noFill/>
          <a:ln>
            <a:noFill/>
          </a:ln>
        </p:spPr>
        <p:txBody>
          <a:bodyPr spcFirstLastPara="1" wrap="square" lIns="45700" tIns="45700" rIns="45700" bIns="45700" anchor="t" anchorCtr="0">
            <a:noAutofit/>
          </a:bodyPr>
          <a:lstStyle/>
          <a:p>
            <a:pPr marL="0" marR="0" lvl="0" indent="0" algn="l" rtl="0">
              <a:lnSpc>
                <a:spcPct val="75000"/>
              </a:lnSpc>
              <a:spcBef>
                <a:spcPts val="0"/>
              </a:spcBef>
              <a:spcAft>
                <a:spcPts val="0"/>
              </a:spcAft>
              <a:buClr>
                <a:srgbClr val="1F3864"/>
              </a:buClr>
              <a:buSzPts val="3000"/>
              <a:buFont typeface="Arial"/>
              <a:buNone/>
            </a:pPr>
            <a:r>
              <a:rPr lang="nl-NL" sz="3000" dirty="0">
                <a:solidFill>
                  <a:srgbClr val="1F3864"/>
                </a:solidFill>
              </a:rPr>
              <a:t>Buurtactie</a:t>
            </a:r>
            <a:br>
              <a:rPr lang="nl-NL" sz="3000" dirty="0">
                <a:solidFill>
                  <a:srgbClr val="1F3864"/>
                </a:solidFill>
              </a:rPr>
            </a:br>
            <a:br>
              <a:rPr lang="nl-NL" sz="3000" dirty="0">
                <a:solidFill>
                  <a:srgbClr val="1F3864"/>
                </a:solidFill>
              </a:rPr>
            </a:br>
            <a:r>
              <a:rPr lang="nl-NL" sz="3000" dirty="0">
                <a:solidFill>
                  <a:srgbClr val="1F3864"/>
                </a:solidFill>
              </a:rPr>
              <a:t>	Zonnepanelen </a:t>
            </a:r>
            <a:br>
              <a:rPr lang="nl-NL" sz="3000" dirty="0">
                <a:solidFill>
                  <a:srgbClr val="1F3864"/>
                </a:solidFill>
              </a:rPr>
            </a:br>
            <a:r>
              <a:rPr lang="nl-NL" sz="3000" dirty="0">
                <a:solidFill>
                  <a:srgbClr val="1F3864"/>
                </a:solidFill>
              </a:rPr>
              <a:t>		en groen dak</a:t>
            </a:r>
            <a:r>
              <a:rPr lang="nl-NL" sz="3000" b="1" i="0" u="none" strike="noStrike" cap="none" dirty="0">
                <a:solidFill>
                  <a:srgbClr val="1F3864"/>
                </a:solidFill>
                <a:latin typeface="Arial"/>
                <a:ea typeface="Arial"/>
                <a:cs typeface="Arial"/>
                <a:sym typeface="Arial"/>
              </a:rPr>
              <a:t> </a:t>
            </a:r>
            <a:endParaRPr sz="3000" b="1" i="0" u="none" strike="noStrike" cap="none" dirty="0">
              <a:solidFill>
                <a:srgbClr val="1F3864"/>
              </a:solidFill>
              <a:latin typeface="Arial"/>
              <a:ea typeface="Arial"/>
              <a:cs typeface="Arial"/>
              <a:sym typeface="Arial"/>
            </a:endParaRPr>
          </a:p>
        </p:txBody>
      </p:sp>
      <p:sp>
        <p:nvSpPr>
          <p:cNvPr id="4" name="Google Shape;61;p11">
            <a:extLst>
              <a:ext uri="{FF2B5EF4-FFF2-40B4-BE49-F238E27FC236}">
                <a16:creationId xmlns:a16="http://schemas.microsoft.com/office/drawing/2014/main" id="{A65E0F6B-8A5A-A97A-B8E6-2930DF61FD1B}"/>
              </a:ext>
            </a:extLst>
          </p:cNvPr>
          <p:cNvSpPr txBox="1">
            <a:spLocks/>
          </p:cNvSpPr>
          <p:nvPr/>
        </p:nvSpPr>
        <p:spPr>
          <a:xfrm>
            <a:off x="9899650" y="6218767"/>
            <a:ext cx="1993900" cy="512233"/>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R="0" lvl="0" algn="l" rtl="0">
              <a:lnSpc>
                <a:spcPct val="75000"/>
              </a:lnSpc>
              <a:spcBef>
                <a:spcPts val="0"/>
              </a:spcBef>
              <a:spcAft>
                <a:spcPts val="0"/>
              </a:spcAft>
              <a:buClr>
                <a:srgbClr val="9DC3E6"/>
              </a:buClr>
              <a:buSzPts val="9600"/>
              <a:buFont typeface="Arial"/>
              <a:buNone/>
              <a:defRPr sz="9600" b="1" i="0" u="none" strike="noStrike" cap="none">
                <a:solidFill>
                  <a:srgbClr val="9DC3E6"/>
                </a:solidFill>
                <a:latin typeface="Arial"/>
                <a:ea typeface="Arial"/>
                <a:cs typeface="Arial"/>
                <a:sym typeface="Arial"/>
              </a:defRPr>
            </a:lvl1pPr>
            <a:lvl2pPr marR="0" lvl="1"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2pPr>
            <a:lvl3pPr marR="0" lvl="2"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3pPr>
            <a:lvl4pPr marR="0" lvl="3"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4pPr>
            <a:lvl5pPr marR="0" lvl="4"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5pPr>
            <a:lvl6pPr marR="0" lvl="5"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6pPr>
            <a:lvl7pPr marR="0" lvl="6"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7pPr>
            <a:lvl8pPr marR="0" lvl="7"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8pPr>
            <a:lvl9pPr marR="0" lvl="8"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9pPr>
          </a:lstStyle>
          <a:p>
            <a:pPr>
              <a:buClr>
                <a:srgbClr val="1F3864"/>
              </a:buClr>
              <a:buSzPts val="3000"/>
            </a:pPr>
            <a:r>
              <a:rPr lang="nl-NL" sz="2000" dirty="0">
                <a:solidFill>
                  <a:srgbClr val="1F3864"/>
                </a:solidFill>
              </a:rPr>
              <a:t>Remko de Jong</a:t>
            </a:r>
          </a:p>
        </p:txBody>
      </p:sp>
      <p:pic>
        <p:nvPicPr>
          <p:cNvPr id="2" name="Afbeelding 1">
            <a:extLst>
              <a:ext uri="{FF2B5EF4-FFF2-40B4-BE49-F238E27FC236}">
                <a16:creationId xmlns:a16="http://schemas.microsoft.com/office/drawing/2014/main" id="{0484BA8E-B69C-856B-B558-449749A4E374}"/>
              </a:ext>
            </a:extLst>
          </p:cNvPr>
          <p:cNvPicPr>
            <a:picLocks noChangeAspect="1"/>
          </p:cNvPicPr>
          <p:nvPr/>
        </p:nvPicPr>
        <p:blipFill>
          <a:blip r:embed="rId3"/>
          <a:stretch>
            <a:fillRect/>
          </a:stretch>
        </p:blipFill>
        <p:spPr>
          <a:xfrm>
            <a:off x="5658790" y="318202"/>
            <a:ext cx="5831633" cy="5598366"/>
          </a:xfrm>
          <a:prstGeom prst="ellipse">
            <a:avLst/>
          </a:prstGeom>
          <a:ln w="190500" cap="rnd">
            <a:solidFill>
              <a:schemeClr val="accent6"/>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0998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6A3CA9-4DCC-7D79-7543-250A646F34CD}"/>
              </a:ext>
            </a:extLst>
          </p:cNvPr>
          <p:cNvGraphicFramePr/>
          <p:nvPr/>
        </p:nvGraphicFramePr>
        <p:xfrm>
          <a:off x="190283" y="711200"/>
          <a:ext cx="9827569" cy="8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1D64402-0BD1-58DE-A4D3-0BD5BEDB8765}"/>
              </a:ext>
            </a:extLst>
          </p:cNvPr>
          <p:cNvGraphicFramePr/>
          <p:nvPr>
            <p:extLst>
              <p:ext uri="{D42A27DB-BD31-4B8C-83A1-F6EECF244321}">
                <p14:modId xmlns:p14="http://schemas.microsoft.com/office/powerpoint/2010/main" val="895375723"/>
              </p:ext>
            </p:extLst>
          </p:nvPr>
        </p:nvGraphicFramePr>
        <p:xfrm>
          <a:off x="829962" y="1694156"/>
          <a:ext cx="8548213" cy="62368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5638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2086427099"/>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2" y="1864337"/>
            <a:ext cx="10410467" cy="39108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F3864"/>
              </a:buClr>
              <a:buSzPts val="3000"/>
              <a:buFont typeface="Arial"/>
              <a:buChar char="•"/>
            </a:pPr>
            <a:endParaRPr lang="nl-NL" sz="3000" i="1" dirty="0">
              <a:solidFill>
                <a:srgbClr val="1F3864"/>
              </a:solidFill>
            </a:endParaRPr>
          </a:p>
        </p:txBody>
      </p:sp>
      <p:sp>
        <p:nvSpPr>
          <p:cNvPr id="3" name="Google Shape;136;p19">
            <a:extLst>
              <a:ext uri="{FF2B5EF4-FFF2-40B4-BE49-F238E27FC236}">
                <a16:creationId xmlns:a16="http://schemas.microsoft.com/office/drawing/2014/main" id="{B0F3B222-0D47-DD5D-E89B-0E5115920DDD}"/>
              </a:ext>
            </a:extLst>
          </p:cNvPr>
          <p:cNvSpPr/>
          <p:nvPr/>
        </p:nvSpPr>
        <p:spPr>
          <a:xfrm>
            <a:off x="982361" y="2062457"/>
            <a:ext cx="10410467" cy="3910880"/>
          </a:xfrm>
          <a:prstGeom prst="rect">
            <a:avLst/>
          </a:prstGeom>
          <a:noFill/>
          <a:ln>
            <a:noFill/>
          </a:ln>
        </p:spPr>
        <p:txBody>
          <a:bodyPr spcFirstLastPara="1" wrap="square" lIns="91425" tIns="45700" rIns="91425" bIns="45700" anchor="t" anchorCtr="0">
            <a:noAutofit/>
          </a:bodyPr>
          <a:lstStyle/>
          <a:p>
            <a:pPr marL="285750" indent="-285750" algn="l">
              <a:buFontTx/>
              <a:buChar char="-"/>
            </a:pPr>
            <a:r>
              <a:rPr lang="nl-NL" sz="3000" b="0" i="0" dirty="0">
                <a:solidFill>
                  <a:srgbClr val="1F3864"/>
                </a:solidFill>
                <a:effectLst/>
                <a:latin typeface="+mj-lt"/>
              </a:rPr>
              <a:t>Buurtteam – Bomenbuurt</a:t>
            </a:r>
          </a:p>
          <a:p>
            <a:pPr>
              <a:buClr>
                <a:srgbClr val="1F3864"/>
              </a:buClr>
              <a:buSzPts val="3000"/>
            </a:pPr>
            <a:r>
              <a:rPr lang="nl-NL" sz="2400" b="1" i="1" dirty="0">
                <a:solidFill>
                  <a:srgbClr val="1F3864"/>
                </a:solidFill>
              </a:rPr>
              <a:t>	Zonnepanelen: </a:t>
            </a:r>
            <a:r>
              <a:rPr lang="nl-NL" sz="2400" i="1" dirty="0">
                <a:solidFill>
                  <a:srgbClr val="FF0000"/>
                </a:solidFill>
              </a:rPr>
              <a:t>Jan </a:t>
            </a:r>
            <a:r>
              <a:rPr lang="nl-NL" sz="2400" i="1" dirty="0" err="1">
                <a:solidFill>
                  <a:srgbClr val="FF0000"/>
                </a:solidFill>
              </a:rPr>
              <a:t>Tjemme</a:t>
            </a:r>
            <a:r>
              <a:rPr lang="nl-NL" sz="2400" i="1" dirty="0">
                <a:solidFill>
                  <a:srgbClr val="FF0000"/>
                </a:solidFill>
              </a:rPr>
              <a:t>, </a:t>
            </a:r>
            <a:r>
              <a:rPr lang="nl-NL" sz="2400" i="1" dirty="0" err="1">
                <a:solidFill>
                  <a:srgbClr val="FF0000"/>
                </a:solidFill>
              </a:rPr>
              <a:t>Erlyn</a:t>
            </a:r>
            <a:r>
              <a:rPr lang="nl-NL" sz="2400" i="1" dirty="0">
                <a:solidFill>
                  <a:srgbClr val="FF0000"/>
                </a:solidFill>
              </a:rPr>
              <a:t>, </a:t>
            </a:r>
            <a:r>
              <a:rPr lang="nl-NL" sz="2400" i="1" dirty="0">
                <a:solidFill>
                  <a:srgbClr val="1F3864"/>
                </a:solidFill>
              </a:rPr>
              <a:t>Florian, Loek</a:t>
            </a:r>
          </a:p>
          <a:p>
            <a:pPr>
              <a:buClr>
                <a:srgbClr val="1F3864"/>
              </a:buClr>
              <a:buSzPts val="3000"/>
            </a:pPr>
            <a:r>
              <a:rPr lang="nl-NL" sz="2400" b="1" i="1" dirty="0">
                <a:solidFill>
                  <a:srgbClr val="1F3864"/>
                </a:solidFill>
              </a:rPr>
              <a:t>	Groen dak: </a:t>
            </a:r>
            <a:r>
              <a:rPr lang="nl-NL" sz="2400" i="1" dirty="0">
                <a:solidFill>
                  <a:srgbClr val="FF0000"/>
                </a:solidFill>
              </a:rPr>
              <a:t>Jurriaan, Jordy, Kim, </a:t>
            </a:r>
            <a:r>
              <a:rPr lang="nl-NL" sz="2400" i="1" dirty="0">
                <a:solidFill>
                  <a:srgbClr val="1F3864"/>
                </a:solidFill>
              </a:rPr>
              <a:t>Sander, </a:t>
            </a:r>
            <a:r>
              <a:rPr lang="nl-NL" sz="2400" i="1" dirty="0">
                <a:solidFill>
                  <a:srgbClr val="FF0000"/>
                </a:solidFill>
              </a:rPr>
              <a:t>Remko</a:t>
            </a:r>
          </a:p>
          <a:p>
            <a:pPr>
              <a:buClr>
                <a:srgbClr val="1F3864"/>
              </a:buClr>
              <a:buSzPts val="3000"/>
            </a:pPr>
            <a:r>
              <a:rPr lang="nl-NL" sz="2400" b="1" i="1" dirty="0">
                <a:solidFill>
                  <a:srgbClr val="1F3864"/>
                </a:solidFill>
              </a:rPr>
              <a:t>	Algemeen: </a:t>
            </a:r>
            <a:r>
              <a:rPr lang="nl-NL" sz="2400" i="1" dirty="0">
                <a:solidFill>
                  <a:srgbClr val="1F3864"/>
                </a:solidFill>
              </a:rPr>
              <a:t>Sarah, Martin, Jolanda</a:t>
            </a:r>
            <a:endParaRPr lang="nl-NL" sz="2400" b="0" i="0" dirty="0">
              <a:solidFill>
                <a:srgbClr val="1F3864"/>
              </a:solidFill>
              <a:effectLst/>
              <a:latin typeface="+mj-lt"/>
            </a:endParaRPr>
          </a:p>
          <a:p>
            <a:pPr marL="285750" indent="-285750">
              <a:buFontTx/>
              <a:buChar char="-"/>
            </a:pPr>
            <a:r>
              <a:rPr lang="nl-NL" sz="3000" dirty="0">
                <a:solidFill>
                  <a:srgbClr val="1F3864"/>
                </a:solidFill>
                <a:latin typeface="+mj-lt"/>
              </a:rPr>
              <a:t>De weg naar meer verduurzaming</a:t>
            </a:r>
          </a:p>
          <a:p>
            <a:r>
              <a:rPr lang="nl-NL" sz="3000" i="1" dirty="0">
                <a:solidFill>
                  <a:srgbClr val="1F3864"/>
                </a:solidFill>
                <a:latin typeface="+mj-lt"/>
              </a:rPr>
              <a:t>	</a:t>
            </a:r>
            <a:r>
              <a:rPr lang="nl-NL" sz="2400" i="1" dirty="0">
                <a:solidFill>
                  <a:srgbClr val="1F3864"/>
                </a:solidFill>
              </a:rPr>
              <a:t>Doel: </a:t>
            </a:r>
            <a:r>
              <a:rPr lang="nl-NL" sz="2400" b="1" dirty="0">
                <a:solidFill>
                  <a:srgbClr val="1F3864"/>
                </a:solidFill>
              </a:rPr>
              <a:t>U te helpen om de duurzame en groene stap 			zo toegankelijk mogelijk te maken</a:t>
            </a:r>
          </a:p>
          <a:p>
            <a:pPr marL="285750" indent="-285750" algn="l">
              <a:buFontTx/>
              <a:buChar char="-"/>
            </a:pPr>
            <a:r>
              <a:rPr lang="nl-NL" sz="3000" dirty="0">
                <a:solidFill>
                  <a:srgbClr val="1F3864"/>
                </a:solidFill>
                <a:latin typeface="+mj-lt"/>
              </a:rPr>
              <a:t>Enquête</a:t>
            </a:r>
          </a:p>
          <a:p>
            <a:pPr marL="285750" indent="-285750" algn="l">
              <a:buFontTx/>
              <a:buChar char="-"/>
            </a:pPr>
            <a:r>
              <a:rPr lang="nl-NL" sz="3000" dirty="0">
                <a:solidFill>
                  <a:srgbClr val="1F3864"/>
                </a:solidFill>
                <a:latin typeface="+mj-lt"/>
              </a:rPr>
              <a:t>Vergroting van team </a:t>
            </a:r>
          </a:p>
          <a:p>
            <a:pPr marL="285750" indent="-285750" algn="l">
              <a:buFontTx/>
              <a:buChar char="-"/>
            </a:pPr>
            <a:r>
              <a:rPr lang="nl-NL" sz="3000" dirty="0">
                <a:solidFill>
                  <a:srgbClr val="1F3864"/>
                </a:solidFill>
                <a:latin typeface="+mj-lt"/>
              </a:rPr>
              <a:t>Uitsplitsing van project energie en groen</a:t>
            </a:r>
          </a:p>
          <a:p>
            <a:pPr marL="285750" indent="-285750" algn="l">
              <a:buFontTx/>
              <a:buChar char="-"/>
            </a:pPr>
            <a:endParaRPr lang="nl-NL" sz="3000" dirty="0">
              <a:solidFill>
                <a:srgbClr val="1F3864"/>
              </a:solidFill>
              <a:latin typeface="+mj-lt"/>
            </a:endParaRPr>
          </a:p>
          <a:p>
            <a:pPr marL="285750" indent="-285750" algn="l">
              <a:buFontTx/>
              <a:buChar char="-"/>
            </a:pPr>
            <a:endParaRPr lang="nl-NL" sz="3000" dirty="0">
              <a:solidFill>
                <a:srgbClr val="1F3864"/>
              </a:solidFill>
              <a:latin typeface="+mj-lt"/>
            </a:endParaRPr>
          </a:p>
          <a:p>
            <a:pPr algn="l">
              <a:buFont typeface="Arial" panose="020B0604020202020204" pitchFamily="34" charset="0"/>
              <a:buChar char="•"/>
            </a:pPr>
            <a:endParaRPr lang="nl-NL" sz="1800" b="0" i="0" dirty="0">
              <a:solidFill>
                <a:srgbClr val="242424"/>
              </a:solidFill>
              <a:effectLst/>
              <a:latin typeface="Calibri" panose="020F0502020204030204" pitchFamily="34" charset="0"/>
            </a:endParaRPr>
          </a:p>
        </p:txBody>
      </p:sp>
    </p:spTree>
    <p:extLst>
      <p:ext uri="{BB962C8B-B14F-4D97-AF65-F5344CB8AC3E}">
        <p14:creationId xmlns:p14="http://schemas.microsoft.com/office/powerpoint/2010/main" val="64105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1851535658"/>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65632" y="1862760"/>
            <a:ext cx="10410467" cy="39108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F3864"/>
              </a:buClr>
              <a:buSzPts val="3000"/>
              <a:buFont typeface="Arial"/>
              <a:buChar char="•"/>
            </a:pPr>
            <a:endParaRPr lang="nl-NL" sz="3000" i="1" dirty="0">
              <a:solidFill>
                <a:srgbClr val="1F3864"/>
              </a:solidFill>
            </a:endParaRPr>
          </a:p>
        </p:txBody>
      </p:sp>
      <p:sp>
        <p:nvSpPr>
          <p:cNvPr id="3" name="Google Shape;136;p19">
            <a:extLst>
              <a:ext uri="{FF2B5EF4-FFF2-40B4-BE49-F238E27FC236}">
                <a16:creationId xmlns:a16="http://schemas.microsoft.com/office/drawing/2014/main" id="{B0F3B222-0D47-DD5D-E89B-0E5115920DDD}"/>
              </a:ext>
            </a:extLst>
          </p:cNvPr>
          <p:cNvSpPr/>
          <p:nvPr/>
        </p:nvSpPr>
        <p:spPr>
          <a:xfrm>
            <a:off x="829500" y="2214857"/>
            <a:ext cx="5230367" cy="3910880"/>
          </a:xfrm>
          <a:prstGeom prst="rect">
            <a:avLst/>
          </a:prstGeom>
          <a:noFill/>
          <a:ln>
            <a:noFill/>
          </a:ln>
        </p:spPr>
        <p:txBody>
          <a:bodyPr spcFirstLastPara="1" wrap="square" lIns="91425" tIns="45700" rIns="91425" bIns="45700" anchor="t" anchorCtr="0">
            <a:noAutofit/>
          </a:bodyPr>
          <a:lstStyle/>
          <a:p>
            <a:pPr algn="l"/>
            <a:r>
              <a:rPr lang="nl-NL" sz="2400" dirty="0">
                <a:solidFill>
                  <a:srgbClr val="1F3864"/>
                </a:solidFill>
                <a:latin typeface="+mj-lt"/>
              </a:rPr>
              <a:t>Voordelen</a:t>
            </a:r>
          </a:p>
          <a:p>
            <a:pPr algn="l"/>
            <a:endParaRPr lang="nl-NL" sz="2400" dirty="0">
              <a:solidFill>
                <a:srgbClr val="1F3864"/>
              </a:solidFill>
              <a:latin typeface="+mj-lt"/>
            </a:endParaRPr>
          </a:p>
          <a:p>
            <a:pPr marL="342900" indent="-342900" algn="l">
              <a:buClr>
                <a:srgbClr val="1F3864"/>
              </a:buClr>
              <a:buFont typeface="Arial" panose="020B0604020202020204" pitchFamily="34" charset="0"/>
              <a:buChar char="•"/>
            </a:pPr>
            <a:r>
              <a:rPr lang="nl-NL" sz="2400" b="0" i="0" dirty="0">
                <a:solidFill>
                  <a:srgbClr val="1F3864"/>
                </a:solidFill>
                <a:effectLst/>
                <a:latin typeface="+mj-lt"/>
              </a:rPr>
              <a:t>Makkelijke verduurzaming</a:t>
            </a:r>
            <a:r>
              <a:rPr lang="nl-NL" sz="2400" dirty="0">
                <a:solidFill>
                  <a:srgbClr val="1F3864"/>
                </a:solidFill>
                <a:latin typeface="+mj-lt"/>
              </a:rPr>
              <a:t>smiddel, je energielabel verlaagt</a:t>
            </a:r>
          </a:p>
          <a:p>
            <a:pPr marL="342900" indent="-342900" algn="l">
              <a:buClr>
                <a:srgbClr val="1F3864"/>
              </a:buClr>
              <a:buFont typeface="Arial" panose="020B0604020202020204" pitchFamily="34" charset="0"/>
              <a:buChar char="•"/>
            </a:pPr>
            <a:r>
              <a:rPr lang="nl-NL" sz="2400" b="0" i="0" dirty="0">
                <a:solidFill>
                  <a:srgbClr val="1F3864"/>
                </a:solidFill>
                <a:effectLst/>
                <a:latin typeface="+mj-lt"/>
              </a:rPr>
              <a:t>Snelle plaats in (meestal</a:t>
            </a:r>
            <a:r>
              <a:rPr lang="nl-NL" sz="2400" dirty="0">
                <a:solidFill>
                  <a:srgbClr val="1F3864"/>
                </a:solidFill>
                <a:latin typeface="+mj-lt"/>
              </a:rPr>
              <a:t>) </a:t>
            </a:r>
            <a:r>
              <a:rPr lang="nl-NL" sz="2400" b="0" i="0" dirty="0">
                <a:solidFill>
                  <a:srgbClr val="1F3864"/>
                </a:solidFill>
                <a:effectLst/>
                <a:latin typeface="+mj-lt"/>
              </a:rPr>
              <a:t>1 dag</a:t>
            </a:r>
          </a:p>
          <a:p>
            <a:pPr marL="342900" indent="-342900" algn="l">
              <a:buClr>
                <a:srgbClr val="1F3864"/>
              </a:buClr>
              <a:buFont typeface="Arial" panose="020B0604020202020204" pitchFamily="34" charset="0"/>
              <a:buChar char="•"/>
            </a:pPr>
            <a:r>
              <a:rPr lang="nl-NL" sz="2400" dirty="0">
                <a:solidFill>
                  <a:srgbClr val="1F3864"/>
                </a:solidFill>
                <a:latin typeface="+mj-lt"/>
              </a:rPr>
              <a:t>Verdient zich zelf terug</a:t>
            </a:r>
          </a:p>
          <a:p>
            <a:pPr marL="342900" indent="-342900" algn="l">
              <a:buClr>
                <a:srgbClr val="1F3864"/>
              </a:buClr>
              <a:buFont typeface="Arial" panose="020B0604020202020204" pitchFamily="34" charset="0"/>
              <a:buChar char="•"/>
            </a:pPr>
            <a:r>
              <a:rPr lang="nl-NL" sz="2400" b="0" i="0" dirty="0">
                <a:solidFill>
                  <a:srgbClr val="1F3864"/>
                </a:solidFill>
                <a:effectLst/>
                <a:latin typeface="+mj-lt"/>
              </a:rPr>
              <a:t>Standaard opstelling</a:t>
            </a:r>
          </a:p>
          <a:p>
            <a:pPr marL="342900" indent="-342900" algn="l">
              <a:buClr>
                <a:srgbClr val="1F3864"/>
              </a:buClr>
              <a:buFont typeface="Arial" panose="020B0604020202020204" pitchFamily="34" charset="0"/>
              <a:buChar char="•"/>
            </a:pPr>
            <a:r>
              <a:rPr lang="nl-NL" sz="2400" dirty="0">
                <a:solidFill>
                  <a:srgbClr val="1F3864"/>
                </a:solidFill>
                <a:latin typeface="+mj-lt"/>
              </a:rPr>
              <a:t>Ze gaan lang mee</a:t>
            </a:r>
          </a:p>
          <a:p>
            <a:pPr marL="342900" indent="-342900" algn="l">
              <a:buClr>
                <a:srgbClr val="1F3864"/>
              </a:buClr>
              <a:buFont typeface="Arial" panose="020B0604020202020204" pitchFamily="34" charset="0"/>
              <a:buChar char="•"/>
            </a:pPr>
            <a:r>
              <a:rPr lang="nl-NL" sz="2400" b="0" i="0" dirty="0">
                <a:solidFill>
                  <a:srgbClr val="1F3864"/>
                </a:solidFill>
                <a:effectLst/>
                <a:latin typeface="+mj-lt"/>
              </a:rPr>
              <a:t>Relatief weinig onderhoud</a:t>
            </a:r>
          </a:p>
          <a:p>
            <a:pPr algn="l">
              <a:buFont typeface="Arial" panose="020B0604020202020204" pitchFamily="34" charset="0"/>
              <a:buChar char="•"/>
            </a:pPr>
            <a:endParaRPr lang="nl-NL" sz="2400" dirty="0">
              <a:solidFill>
                <a:srgbClr val="242424"/>
              </a:solidFill>
              <a:highlight>
                <a:srgbClr val="FFFF00"/>
              </a:highlight>
              <a:latin typeface="Calibri" panose="020F0502020204030204" pitchFamily="34" charset="0"/>
            </a:endParaRPr>
          </a:p>
          <a:p>
            <a:pPr algn="l"/>
            <a:endParaRPr lang="nl-NL" sz="1800" b="0" i="0" dirty="0">
              <a:solidFill>
                <a:srgbClr val="242424"/>
              </a:solidFill>
              <a:effectLst/>
              <a:latin typeface="Calibri" panose="020F0502020204030204" pitchFamily="34" charset="0"/>
            </a:endParaRPr>
          </a:p>
        </p:txBody>
      </p:sp>
      <p:sp>
        <p:nvSpPr>
          <p:cNvPr id="4" name="Google Shape;136;p19">
            <a:extLst>
              <a:ext uri="{FF2B5EF4-FFF2-40B4-BE49-F238E27FC236}">
                <a16:creationId xmlns:a16="http://schemas.microsoft.com/office/drawing/2014/main" id="{1DA77ED5-2059-60CC-7A7F-550FEB4E71EF}"/>
              </a:ext>
            </a:extLst>
          </p:cNvPr>
          <p:cNvSpPr/>
          <p:nvPr/>
        </p:nvSpPr>
        <p:spPr>
          <a:xfrm>
            <a:off x="6095999" y="2214857"/>
            <a:ext cx="5983067" cy="3910880"/>
          </a:xfrm>
          <a:prstGeom prst="rect">
            <a:avLst/>
          </a:prstGeom>
          <a:noFill/>
          <a:ln>
            <a:noFill/>
          </a:ln>
        </p:spPr>
        <p:txBody>
          <a:bodyPr spcFirstLastPara="1" wrap="square" lIns="91425" tIns="45700" rIns="91425" bIns="45700" anchor="t" anchorCtr="0">
            <a:noAutofit/>
          </a:bodyPr>
          <a:lstStyle/>
          <a:p>
            <a:pPr algn="l"/>
            <a:r>
              <a:rPr lang="nl-NL" sz="2400" b="0" i="0" dirty="0">
                <a:solidFill>
                  <a:srgbClr val="1F3864"/>
                </a:solidFill>
                <a:effectLst/>
                <a:latin typeface="+mj-lt"/>
              </a:rPr>
              <a:t>Nadelen</a:t>
            </a:r>
          </a:p>
          <a:p>
            <a:pPr marL="342900" indent="-342900" algn="l">
              <a:buFont typeface="Arial" panose="020B0604020202020204" pitchFamily="34" charset="0"/>
              <a:buChar char="•"/>
            </a:pPr>
            <a:endParaRPr lang="nl-NL" sz="2400" b="0" i="0" dirty="0">
              <a:solidFill>
                <a:srgbClr val="1F3864"/>
              </a:solidFill>
              <a:effectLst/>
              <a:latin typeface="+mj-lt"/>
            </a:endParaRPr>
          </a:p>
          <a:p>
            <a:pPr marL="342900" indent="-342900" algn="l">
              <a:buClr>
                <a:srgbClr val="1F3864"/>
              </a:buClr>
              <a:buFont typeface="Arial" panose="020B0604020202020204" pitchFamily="34" charset="0"/>
              <a:buChar char="•"/>
            </a:pPr>
            <a:r>
              <a:rPr lang="nl-NL" sz="2400" dirty="0">
                <a:solidFill>
                  <a:srgbClr val="1F3864"/>
                </a:solidFill>
                <a:latin typeface="+mj-lt"/>
              </a:rPr>
              <a:t>Veel aanbieders</a:t>
            </a:r>
          </a:p>
          <a:p>
            <a:pPr marL="342900" indent="-342900">
              <a:buClr>
                <a:srgbClr val="1F3864"/>
              </a:buClr>
              <a:buFont typeface="Arial" panose="020B0604020202020204" pitchFamily="34" charset="0"/>
              <a:buChar char="•"/>
            </a:pPr>
            <a:r>
              <a:rPr lang="nl-NL" sz="2400" dirty="0">
                <a:solidFill>
                  <a:srgbClr val="1F3864"/>
                </a:solidFill>
                <a:latin typeface="+mj-lt"/>
              </a:rPr>
              <a:t>Veel soorten prijzen</a:t>
            </a:r>
          </a:p>
          <a:p>
            <a:pPr marL="342900" indent="-342900" algn="l">
              <a:buClr>
                <a:srgbClr val="1F3864"/>
              </a:buClr>
              <a:buFont typeface="Arial" panose="020B0604020202020204" pitchFamily="34" charset="0"/>
              <a:buChar char="•"/>
            </a:pPr>
            <a:r>
              <a:rPr lang="nl-NL" sz="2400" b="0" i="0" dirty="0">
                <a:solidFill>
                  <a:srgbClr val="1F3864"/>
                </a:solidFill>
                <a:effectLst/>
                <a:latin typeface="+mj-lt"/>
              </a:rPr>
              <a:t>Veel keuzes</a:t>
            </a:r>
          </a:p>
          <a:p>
            <a:pPr marL="342900" indent="-342900" algn="l">
              <a:buClr>
                <a:srgbClr val="1F3864"/>
              </a:buClr>
              <a:buFont typeface="Arial" panose="020B0604020202020204" pitchFamily="34" charset="0"/>
              <a:buChar char="•"/>
            </a:pPr>
            <a:r>
              <a:rPr lang="nl-NL" sz="2400" dirty="0">
                <a:solidFill>
                  <a:srgbClr val="1F3864"/>
                </a:solidFill>
                <a:latin typeface="+mj-lt"/>
              </a:rPr>
              <a:t>Mogelijke stijging verzekeringspremie</a:t>
            </a:r>
          </a:p>
          <a:p>
            <a:pPr marL="342900" indent="-342900" algn="l">
              <a:buClr>
                <a:srgbClr val="1F3864"/>
              </a:buClr>
              <a:buFont typeface="Arial" panose="020B0604020202020204" pitchFamily="34" charset="0"/>
              <a:buChar char="•"/>
            </a:pPr>
            <a:r>
              <a:rPr lang="nl-NL" sz="2400" b="0" i="0" dirty="0">
                <a:solidFill>
                  <a:srgbClr val="1F3864"/>
                </a:solidFill>
                <a:effectLst/>
                <a:latin typeface="+mj-lt"/>
              </a:rPr>
              <a:t>Extra groep meterkast bij &gt; 3 panelen</a:t>
            </a:r>
          </a:p>
          <a:p>
            <a:pPr marL="342900" indent="-342900" algn="l">
              <a:buClr>
                <a:srgbClr val="1F3864"/>
              </a:buClr>
              <a:buFont typeface="Arial" panose="020B0604020202020204" pitchFamily="34" charset="0"/>
              <a:buChar char="•"/>
            </a:pPr>
            <a:r>
              <a:rPr lang="nl-NL" sz="2400" dirty="0">
                <a:solidFill>
                  <a:srgbClr val="1F3864"/>
                </a:solidFill>
                <a:latin typeface="+mj-lt"/>
              </a:rPr>
              <a:t>Energie opslag in (nu nog) dure accu’s</a:t>
            </a:r>
            <a:endParaRPr lang="nl-NL" sz="2400" b="0" i="0" dirty="0">
              <a:solidFill>
                <a:srgbClr val="1F3864"/>
              </a:solidFill>
              <a:effectLst/>
              <a:latin typeface="+mj-lt"/>
            </a:endParaRPr>
          </a:p>
          <a:p>
            <a:pPr algn="l"/>
            <a:endParaRPr lang="nl-NL" sz="1800" b="0" i="0" dirty="0">
              <a:solidFill>
                <a:srgbClr val="242424"/>
              </a:solidFill>
              <a:effectLst/>
              <a:latin typeface="Calibri" panose="020F0502020204030204" pitchFamily="34" charset="0"/>
            </a:endParaRPr>
          </a:p>
        </p:txBody>
      </p:sp>
    </p:spTree>
    <p:extLst>
      <p:ext uri="{BB962C8B-B14F-4D97-AF65-F5344CB8AC3E}">
        <p14:creationId xmlns:p14="http://schemas.microsoft.com/office/powerpoint/2010/main" val="39809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861356" y="1266931"/>
            <a:ext cx="9038294" cy="1477229"/>
          </a:xfrm>
          <a:prstGeom prst="rect">
            <a:avLst/>
          </a:prstGeom>
          <a:noFill/>
          <a:ln>
            <a:noFill/>
          </a:ln>
        </p:spPr>
        <p:txBody>
          <a:bodyPr spcFirstLastPara="1" wrap="square" lIns="45700" tIns="45700" rIns="45700" bIns="45700" anchor="t" anchorCtr="0">
            <a:noAutofit/>
          </a:bodyPr>
          <a:lstStyle/>
          <a:p>
            <a:pPr marL="0" marR="0" lvl="0" indent="0" algn="l" rtl="0">
              <a:lnSpc>
                <a:spcPct val="75000"/>
              </a:lnSpc>
              <a:spcBef>
                <a:spcPts val="0"/>
              </a:spcBef>
              <a:spcAft>
                <a:spcPts val="0"/>
              </a:spcAft>
              <a:buClr>
                <a:srgbClr val="1F3864"/>
              </a:buClr>
              <a:buSzPts val="3000"/>
              <a:buFont typeface="Arial"/>
              <a:buNone/>
            </a:pPr>
            <a:r>
              <a:rPr lang="nl-NL" sz="3000" dirty="0">
                <a:solidFill>
                  <a:srgbClr val="1F3864"/>
                </a:solidFill>
              </a:rPr>
              <a:t>Buurtactie</a:t>
            </a:r>
            <a:br>
              <a:rPr lang="nl-NL" sz="3000" dirty="0">
                <a:solidFill>
                  <a:srgbClr val="1F3864"/>
                </a:solidFill>
              </a:rPr>
            </a:br>
            <a:br>
              <a:rPr lang="nl-NL" sz="3000" dirty="0">
                <a:solidFill>
                  <a:srgbClr val="1F3864"/>
                </a:solidFill>
              </a:rPr>
            </a:br>
            <a:r>
              <a:rPr lang="nl-NL" sz="3000" dirty="0">
                <a:solidFill>
                  <a:srgbClr val="1F3864"/>
                </a:solidFill>
              </a:rPr>
              <a:t>	Zonnepanelen </a:t>
            </a:r>
            <a:br>
              <a:rPr lang="nl-NL" sz="3000" dirty="0">
                <a:solidFill>
                  <a:srgbClr val="1F3864"/>
                </a:solidFill>
              </a:rPr>
            </a:br>
            <a:r>
              <a:rPr lang="nl-NL" sz="3000" dirty="0">
                <a:solidFill>
                  <a:srgbClr val="1F3864"/>
                </a:solidFill>
              </a:rPr>
              <a:t>		en groen dak</a:t>
            </a:r>
            <a:r>
              <a:rPr lang="nl-NL" sz="3000" b="1" i="0" u="none" strike="noStrike" cap="none" dirty="0">
                <a:solidFill>
                  <a:srgbClr val="1F3864"/>
                </a:solidFill>
                <a:latin typeface="Arial"/>
                <a:ea typeface="Arial"/>
                <a:cs typeface="Arial"/>
                <a:sym typeface="Arial"/>
              </a:rPr>
              <a:t> </a:t>
            </a:r>
            <a:endParaRPr sz="3000" b="1" i="0" u="none" strike="noStrike" cap="none" dirty="0">
              <a:solidFill>
                <a:srgbClr val="1F3864"/>
              </a:solidFill>
              <a:latin typeface="Arial"/>
              <a:ea typeface="Arial"/>
              <a:cs typeface="Arial"/>
              <a:sym typeface="Arial"/>
            </a:endParaRPr>
          </a:p>
        </p:txBody>
      </p:sp>
      <p:sp>
        <p:nvSpPr>
          <p:cNvPr id="4" name="Google Shape;61;p11">
            <a:extLst>
              <a:ext uri="{FF2B5EF4-FFF2-40B4-BE49-F238E27FC236}">
                <a16:creationId xmlns:a16="http://schemas.microsoft.com/office/drawing/2014/main" id="{A65E0F6B-8A5A-A97A-B8E6-2930DF61FD1B}"/>
              </a:ext>
            </a:extLst>
          </p:cNvPr>
          <p:cNvSpPr txBox="1">
            <a:spLocks/>
          </p:cNvSpPr>
          <p:nvPr/>
        </p:nvSpPr>
        <p:spPr>
          <a:xfrm>
            <a:off x="9899650" y="6218767"/>
            <a:ext cx="1993900" cy="512233"/>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R="0" lvl="0" algn="l" rtl="0">
              <a:lnSpc>
                <a:spcPct val="75000"/>
              </a:lnSpc>
              <a:spcBef>
                <a:spcPts val="0"/>
              </a:spcBef>
              <a:spcAft>
                <a:spcPts val="0"/>
              </a:spcAft>
              <a:buClr>
                <a:srgbClr val="9DC3E6"/>
              </a:buClr>
              <a:buSzPts val="9600"/>
              <a:buFont typeface="Arial"/>
              <a:buNone/>
              <a:defRPr sz="9600" b="1" i="0" u="none" strike="noStrike" cap="none">
                <a:solidFill>
                  <a:srgbClr val="9DC3E6"/>
                </a:solidFill>
                <a:latin typeface="Arial"/>
                <a:ea typeface="Arial"/>
                <a:cs typeface="Arial"/>
                <a:sym typeface="Arial"/>
              </a:defRPr>
            </a:lvl1pPr>
            <a:lvl2pPr marR="0" lvl="1"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2pPr>
            <a:lvl3pPr marR="0" lvl="2"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3pPr>
            <a:lvl4pPr marR="0" lvl="3"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4pPr>
            <a:lvl5pPr marR="0" lvl="4"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5pPr>
            <a:lvl6pPr marR="0" lvl="5"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6pPr>
            <a:lvl7pPr marR="0" lvl="6"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7pPr>
            <a:lvl8pPr marR="0" lvl="7"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8pPr>
            <a:lvl9pPr marR="0" lvl="8" algn="l" rtl="0">
              <a:lnSpc>
                <a:spcPct val="90000"/>
              </a:lnSpc>
              <a:spcBef>
                <a:spcPts val="0"/>
              </a:spcBef>
              <a:spcAft>
                <a:spcPts val="0"/>
              </a:spcAft>
              <a:buClr>
                <a:srgbClr val="FA6400"/>
              </a:buClr>
              <a:buSzPts val="3400"/>
              <a:buFont typeface="Arial"/>
              <a:buNone/>
              <a:defRPr sz="3400" b="1" i="0" u="none" strike="noStrike" cap="none">
                <a:solidFill>
                  <a:srgbClr val="FA6400"/>
                </a:solidFill>
                <a:latin typeface="Arial"/>
                <a:ea typeface="Arial"/>
                <a:cs typeface="Arial"/>
                <a:sym typeface="Arial"/>
              </a:defRPr>
            </a:lvl9pPr>
          </a:lstStyle>
          <a:p>
            <a:pPr>
              <a:buClr>
                <a:srgbClr val="1F3864"/>
              </a:buClr>
              <a:buSzPts val="3000"/>
            </a:pPr>
            <a:r>
              <a:rPr lang="nl-NL" sz="2000" dirty="0">
                <a:solidFill>
                  <a:srgbClr val="1F3864"/>
                </a:solidFill>
              </a:rPr>
              <a:t>Remko de Jong</a:t>
            </a:r>
          </a:p>
        </p:txBody>
      </p:sp>
      <p:pic>
        <p:nvPicPr>
          <p:cNvPr id="2" name="Afbeelding 1">
            <a:extLst>
              <a:ext uri="{FF2B5EF4-FFF2-40B4-BE49-F238E27FC236}">
                <a16:creationId xmlns:a16="http://schemas.microsoft.com/office/drawing/2014/main" id="{0484BA8E-B69C-856B-B558-449749A4E374}"/>
              </a:ext>
            </a:extLst>
          </p:cNvPr>
          <p:cNvPicPr>
            <a:picLocks noChangeAspect="1"/>
          </p:cNvPicPr>
          <p:nvPr/>
        </p:nvPicPr>
        <p:blipFill>
          <a:blip r:embed="rId3"/>
          <a:stretch>
            <a:fillRect/>
          </a:stretch>
        </p:blipFill>
        <p:spPr>
          <a:xfrm>
            <a:off x="5658790" y="318202"/>
            <a:ext cx="5831633" cy="5598366"/>
          </a:xfrm>
          <a:prstGeom prst="ellipse">
            <a:avLst/>
          </a:prstGeom>
          <a:ln w="190500" cap="rnd">
            <a:solidFill>
              <a:schemeClr val="accent6"/>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7089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1395593029"/>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2" y="1910056"/>
            <a:ext cx="5477532" cy="4779993"/>
          </a:xfrm>
          <a:prstGeom prst="rect">
            <a:avLst/>
          </a:prstGeom>
          <a:noFill/>
          <a:ln>
            <a:noFill/>
          </a:ln>
        </p:spPr>
        <p:txBody>
          <a:bodyPr spcFirstLastPara="1" wrap="square" lIns="91425" tIns="45700" rIns="91425" bIns="45700" anchor="t" anchorCtr="0">
            <a:noAutofit/>
          </a:bodyPr>
          <a:lstStyle/>
          <a:p>
            <a:pPr>
              <a:buClr>
                <a:srgbClr val="1F3864"/>
              </a:buClr>
            </a:pPr>
            <a:r>
              <a:rPr lang="nl-NL" sz="3000" dirty="0">
                <a:solidFill>
                  <a:srgbClr val="1F3864"/>
                </a:solidFill>
                <a:latin typeface="+mj-lt"/>
              </a:rPr>
              <a:t>Positionering van de panelen</a:t>
            </a:r>
          </a:p>
          <a:p>
            <a:pPr marL="285750" lvl="7" indent="-285750">
              <a:buClr>
                <a:srgbClr val="1F3864"/>
              </a:buClr>
              <a:buFont typeface="Arial" panose="020B0604020202020204" pitchFamily="34" charset="0"/>
              <a:buChar char="•"/>
            </a:pPr>
            <a:r>
              <a:rPr lang="nl-NL" sz="2400" dirty="0">
                <a:solidFill>
                  <a:srgbClr val="1F3864"/>
                </a:solidFill>
                <a:latin typeface="+mj-lt"/>
              </a:rPr>
              <a:t>Zuid: met bv.  thuis accu </a:t>
            </a:r>
          </a:p>
          <a:p>
            <a:pPr lvl="4">
              <a:buClr>
                <a:srgbClr val="1F3864"/>
              </a:buClr>
            </a:pPr>
            <a:r>
              <a:rPr lang="nl-NL" sz="2400" dirty="0">
                <a:solidFill>
                  <a:srgbClr val="1F3864"/>
                </a:solidFill>
                <a:latin typeface="+mj-lt"/>
              </a:rPr>
              <a:t>	= piek verminderend</a:t>
            </a:r>
          </a:p>
          <a:p>
            <a:pPr marL="285750" lvl="1" indent="-285750">
              <a:buClr>
                <a:srgbClr val="1F3864"/>
              </a:buClr>
              <a:buFont typeface="Arial" panose="020B0604020202020204" pitchFamily="34" charset="0"/>
              <a:buChar char="•"/>
            </a:pPr>
            <a:r>
              <a:rPr lang="nl-NL" sz="2400" dirty="0">
                <a:solidFill>
                  <a:srgbClr val="1F3864"/>
                </a:solidFill>
                <a:latin typeface="+mj-lt"/>
              </a:rPr>
              <a:t>Oost/West: spreiding van </a:t>
            </a:r>
          </a:p>
          <a:p>
            <a:pPr lvl="1">
              <a:buClr>
                <a:srgbClr val="1F3864"/>
              </a:buClr>
            </a:pPr>
            <a:r>
              <a:rPr lang="nl-NL" sz="2400" dirty="0">
                <a:solidFill>
                  <a:srgbClr val="1F3864"/>
                </a:solidFill>
                <a:latin typeface="+mj-lt"/>
              </a:rPr>
              <a:t>	energie opbrengsten</a:t>
            </a:r>
          </a:p>
          <a:p>
            <a:pPr marL="285750" lvl="1" indent="-285750">
              <a:buClr>
                <a:srgbClr val="1F3864"/>
              </a:buClr>
              <a:buFont typeface="Arial" panose="020B0604020202020204" pitchFamily="34" charset="0"/>
              <a:buChar char="•"/>
            </a:pPr>
            <a:endParaRPr lang="nl-NL" sz="2400" dirty="0">
              <a:solidFill>
                <a:srgbClr val="1F3864"/>
              </a:solidFill>
              <a:latin typeface="+mj-lt"/>
            </a:endParaRPr>
          </a:p>
          <a:p>
            <a:pPr marL="342900" lvl="2" indent="-342900">
              <a:buClr>
                <a:srgbClr val="1F3864"/>
              </a:buClr>
              <a:buFont typeface="Arial" panose="020B0604020202020204" pitchFamily="34" charset="0"/>
              <a:buChar char="•"/>
            </a:pPr>
            <a:r>
              <a:rPr lang="nl-NL" sz="2400" dirty="0">
                <a:solidFill>
                  <a:srgbClr val="1F3864"/>
                </a:solidFill>
                <a:latin typeface="+mj-lt"/>
              </a:rPr>
              <a:t>Verouderd stroom netwerk</a:t>
            </a:r>
          </a:p>
          <a:p>
            <a:pPr lvl="2">
              <a:buClr>
                <a:srgbClr val="1F3864"/>
              </a:buClr>
            </a:pPr>
            <a:r>
              <a:rPr lang="nl-NL" sz="2400" dirty="0">
                <a:solidFill>
                  <a:srgbClr val="1F3864"/>
                </a:solidFill>
                <a:latin typeface="+mj-lt"/>
              </a:rPr>
              <a:t>    = melden bij </a:t>
            </a:r>
            <a:r>
              <a:rPr lang="nl-NL" sz="2400" dirty="0" err="1">
                <a:solidFill>
                  <a:srgbClr val="1F3864"/>
                </a:solidFill>
                <a:latin typeface="+mj-lt"/>
              </a:rPr>
              <a:t>Liander</a:t>
            </a:r>
            <a:endParaRPr lang="nl-NL" sz="2400" dirty="0">
              <a:solidFill>
                <a:srgbClr val="1F3864"/>
              </a:solidFill>
              <a:latin typeface="+mj-lt"/>
            </a:endParaRPr>
          </a:p>
          <a:p>
            <a:pPr marL="285750" indent="-285750">
              <a:buClr>
                <a:srgbClr val="1F3864"/>
              </a:buClr>
              <a:buFont typeface="Arial" panose="020B0604020202020204" pitchFamily="34" charset="0"/>
              <a:buChar char="•"/>
            </a:pPr>
            <a:r>
              <a:rPr lang="nl-NL" sz="2400" dirty="0">
                <a:solidFill>
                  <a:srgbClr val="1F3864"/>
                </a:solidFill>
                <a:latin typeface="+mj-lt"/>
              </a:rPr>
              <a:t>Netwerk capaciteit </a:t>
            </a:r>
          </a:p>
          <a:p>
            <a:pPr>
              <a:buClr>
                <a:srgbClr val="1F3864"/>
              </a:buClr>
            </a:pPr>
            <a:r>
              <a:rPr lang="nl-NL" sz="2400" dirty="0">
                <a:solidFill>
                  <a:srgbClr val="1F3864"/>
                </a:solidFill>
                <a:latin typeface="+mj-lt"/>
              </a:rPr>
              <a:t>    berekening van totaal </a:t>
            </a:r>
          </a:p>
          <a:p>
            <a:pPr>
              <a:buClr>
                <a:srgbClr val="1F3864"/>
              </a:buClr>
            </a:pPr>
            <a:r>
              <a:rPr lang="nl-NL" sz="2400" dirty="0">
                <a:solidFill>
                  <a:srgbClr val="1F3864"/>
                </a:solidFill>
                <a:latin typeface="+mj-lt"/>
              </a:rPr>
              <a:t>    geïnteresseerde </a:t>
            </a:r>
            <a:r>
              <a:rPr lang="nl-NL" sz="2400" dirty="0" err="1">
                <a:solidFill>
                  <a:srgbClr val="1F3864"/>
                </a:solidFill>
                <a:latin typeface="+mj-lt"/>
              </a:rPr>
              <a:t>dmv</a:t>
            </a:r>
            <a:r>
              <a:rPr lang="nl-NL" sz="2400" dirty="0">
                <a:solidFill>
                  <a:srgbClr val="1F3864"/>
                </a:solidFill>
                <a:latin typeface="+mj-lt"/>
              </a:rPr>
              <a:t> </a:t>
            </a:r>
          </a:p>
          <a:p>
            <a:pPr>
              <a:buClr>
                <a:srgbClr val="1F3864"/>
              </a:buClr>
            </a:pPr>
            <a:r>
              <a:rPr lang="nl-NL" sz="2400" dirty="0">
                <a:solidFill>
                  <a:srgbClr val="1F3864"/>
                </a:solidFill>
                <a:latin typeface="+mj-lt"/>
              </a:rPr>
              <a:t>    de buurtanalysetool (</a:t>
            </a:r>
            <a:r>
              <a:rPr lang="nl-NL" sz="2400" dirty="0" err="1">
                <a:solidFill>
                  <a:srgbClr val="1F3864"/>
                </a:solidFill>
                <a:latin typeface="+mj-lt"/>
              </a:rPr>
              <a:t>Alliander</a:t>
            </a:r>
            <a:r>
              <a:rPr lang="nl-NL" sz="2400" dirty="0">
                <a:solidFill>
                  <a:srgbClr val="1F3864"/>
                </a:solidFill>
                <a:latin typeface="+mj-lt"/>
              </a:rPr>
              <a:t>)  </a:t>
            </a:r>
          </a:p>
          <a:p>
            <a:pPr>
              <a:buFont typeface="Arial" panose="020B0604020202020204" pitchFamily="34" charset="0"/>
              <a:buChar char="•"/>
            </a:pPr>
            <a:endParaRPr lang="nl-NL" sz="1800" dirty="0">
              <a:solidFill>
                <a:srgbClr val="242424"/>
              </a:solidFill>
              <a:latin typeface="Segoe UI" panose="020B0502040204020203" pitchFamily="34" charset="0"/>
            </a:endParaRPr>
          </a:p>
          <a:p>
            <a:pPr algn="l">
              <a:buFont typeface="Arial" panose="020B0604020202020204" pitchFamily="34" charset="0"/>
              <a:buChar char="•"/>
            </a:pPr>
            <a:endParaRPr lang="nl-NL" sz="1800" dirty="0">
              <a:solidFill>
                <a:srgbClr val="242424"/>
              </a:solidFill>
              <a:highlight>
                <a:srgbClr val="FFFF00"/>
              </a:highlight>
              <a:latin typeface="Calibri" panose="020F0502020204030204" pitchFamily="34" charset="0"/>
            </a:endParaRPr>
          </a:p>
          <a:p>
            <a:pPr algn="l">
              <a:buFont typeface="Arial" panose="020B0604020202020204" pitchFamily="34" charset="0"/>
              <a:buChar char="•"/>
            </a:pPr>
            <a:endParaRPr lang="nl-NL" sz="1800" b="0" i="0" dirty="0">
              <a:solidFill>
                <a:srgbClr val="242424"/>
              </a:solidFill>
              <a:effectLst/>
              <a:latin typeface="Corbel" panose="020B0503020204020204" pitchFamily="34" charset="0"/>
            </a:endParaRPr>
          </a:p>
          <a:p>
            <a:pPr algn="l"/>
            <a:endParaRPr lang="nl-NL" sz="1800" b="0" i="0" dirty="0">
              <a:solidFill>
                <a:srgbClr val="242424"/>
              </a:solidFill>
              <a:effectLst/>
              <a:latin typeface="Calibri" panose="020F0502020204030204" pitchFamily="34" charset="0"/>
            </a:endParaRPr>
          </a:p>
        </p:txBody>
      </p:sp>
      <p:pic>
        <p:nvPicPr>
          <p:cNvPr id="4" name="Afbeelding 3" descr="Afbeelding met schermopname, tekst, Kleurrijkheid, Rechthoek&#10;&#10;Automatisch gegenereerde beschrijving">
            <a:extLst>
              <a:ext uri="{FF2B5EF4-FFF2-40B4-BE49-F238E27FC236}">
                <a16:creationId xmlns:a16="http://schemas.microsoft.com/office/drawing/2014/main" id="{43817E0A-DC63-734E-DFC1-86804653603E}"/>
              </a:ext>
            </a:extLst>
          </p:cNvPr>
          <p:cNvPicPr>
            <a:picLocks noChangeAspect="1"/>
          </p:cNvPicPr>
          <p:nvPr/>
        </p:nvPicPr>
        <p:blipFill>
          <a:blip r:embed="rId8"/>
          <a:stretch>
            <a:fillRect/>
          </a:stretch>
        </p:blipFill>
        <p:spPr>
          <a:xfrm>
            <a:off x="4856006" y="2515855"/>
            <a:ext cx="7335994" cy="3568394"/>
          </a:xfrm>
          <a:prstGeom prst="rect">
            <a:avLst/>
          </a:prstGeom>
        </p:spPr>
      </p:pic>
    </p:spTree>
    <p:extLst>
      <p:ext uri="{BB962C8B-B14F-4D97-AF65-F5344CB8AC3E}">
        <p14:creationId xmlns:p14="http://schemas.microsoft.com/office/powerpoint/2010/main" val="263361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788323" y="1699827"/>
            <a:ext cx="11994616" cy="997156"/>
          </a:xfrm>
          <a:prstGeom prst="rect">
            <a:avLst/>
          </a:prstGeom>
          <a:noFill/>
          <a:ln>
            <a:noFill/>
          </a:ln>
        </p:spPr>
        <p:txBody>
          <a:bodyPr spcFirstLastPara="1" wrap="square" lIns="91425" tIns="45700" rIns="91425" bIns="45700" anchor="t" anchorCtr="0">
            <a:noAutofit/>
          </a:bodyPr>
          <a:lstStyle/>
          <a:p>
            <a:pPr lvl="1"/>
            <a:r>
              <a:rPr lang="nl-NL" sz="3200" b="1" i="0" u="none" strike="noStrike" dirty="0">
                <a:solidFill>
                  <a:srgbClr val="1F3864"/>
                </a:solidFill>
                <a:effectLst/>
                <a:latin typeface="+mj-lt"/>
              </a:rPr>
              <a:t>Zonnepanelenbeleid voor monumenten en beschermde stadsgezichten</a:t>
            </a:r>
            <a:endParaRPr lang="nl-NL" sz="3200" dirty="0">
              <a:solidFill>
                <a:srgbClr val="1F3864"/>
              </a:solidFill>
              <a:latin typeface="+mj-lt"/>
            </a:endParaRPr>
          </a:p>
          <a:p>
            <a:pPr algn="l"/>
            <a:endParaRPr lang="nl-NL" sz="1800" b="0" i="0" dirty="0">
              <a:solidFill>
                <a:srgbClr val="242424"/>
              </a:solidFill>
              <a:effectLst/>
              <a:latin typeface="Calibri" panose="020F0502020204030204" pitchFamily="34" charset="0"/>
            </a:endParaRPr>
          </a:p>
        </p:txBody>
      </p:sp>
      <p:sp>
        <p:nvSpPr>
          <p:cNvPr id="4" name="Tekstvak 3">
            <a:extLst>
              <a:ext uri="{FF2B5EF4-FFF2-40B4-BE49-F238E27FC236}">
                <a16:creationId xmlns:a16="http://schemas.microsoft.com/office/drawing/2014/main" id="{4AF46CA5-99D6-2D8B-DE9F-2B24D844ACB2}"/>
              </a:ext>
            </a:extLst>
          </p:cNvPr>
          <p:cNvSpPr txBox="1"/>
          <p:nvPr/>
        </p:nvSpPr>
        <p:spPr>
          <a:xfrm>
            <a:off x="3048778" y="3522373"/>
            <a:ext cx="6097554" cy="307777"/>
          </a:xfrm>
          <a:prstGeom prst="rect">
            <a:avLst/>
          </a:prstGeom>
          <a:noFill/>
        </p:spPr>
        <p:txBody>
          <a:bodyPr wrap="square">
            <a:spAutoFit/>
          </a:bodyPr>
          <a:lstStyle/>
          <a:p>
            <a:r>
              <a:rPr lang="nl-NL" b="0" i="0" dirty="0">
                <a:solidFill>
                  <a:srgbClr val="000000"/>
                </a:solidFill>
                <a:effectLst/>
                <a:latin typeface="Times New Roman" panose="02020603050405020304" pitchFamily="18" charset="0"/>
              </a:rPr>
              <a:t> </a:t>
            </a:r>
            <a:endParaRPr lang="nl-NL" dirty="0"/>
          </a:p>
        </p:txBody>
      </p:sp>
      <p:pic>
        <p:nvPicPr>
          <p:cNvPr id="1028" name="Picture 4">
            <a:extLst>
              <a:ext uri="{FF2B5EF4-FFF2-40B4-BE49-F238E27FC236}">
                <a16:creationId xmlns:a16="http://schemas.microsoft.com/office/drawing/2014/main" id="{3E346726-9A6E-B6A0-2D25-E0CB1B91A3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5900" y="2696983"/>
            <a:ext cx="30861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ADCA518-D07E-E7BA-9119-A5FB59C835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2824" y="4655540"/>
            <a:ext cx="2790825" cy="193357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36;p19">
            <a:extLst>
              <a:ext uri="{FF2B5EF4-FFF2-40B4-BE49-F238E27FC236}">
                <a16:creationId xmlns:a16="http://schemas.microsoft.com/office/drawing/2014/main" id="{A72F38E4-124A-A519-DE9D-B553A1A0BF9A}"/>
              </a:ext>
            </a:extLst>
          </p:cNvPr>
          <p:cNvSpPr/>
          <p:nvPr/>
        </p:nvSpPr>
        <p:spPr>
          <a:xfrm>
            <a:off x="8775312" y="5703899"/>
            <a:ext cx="3000375" cy="1001278"/>
          </a:xfrm>
          <a:prstGeom prst="rect">
            <a:avLst/>
          </a:prstGeom>
          <a:noFill/>
          <a:ln>
            <a:noFill/>
          </a:ln>
        </p:spPr>
        <p:txBody>
          <a:bodyPr spcFirstLastPara="1" wrap="square" lIns="91425" tIns="45700" rIns="91425" bIns="45700" anchor="t" anchorCtr="0">
            <a:noAutofit/>
          </a:bodyPr>
          <a:lstStyle/>
          <a:p>
            <a:pPr lvl="1" algn="ctr"/>
            <a:r>
              <a:rPr lang="en-GB" sz="1800" b="0" i="0" u="none" strike="noStrike" dirty="0" err="1">
                <a:solidFill>
                  <a:srgbClr val="1F3864"/>
                </a:solidFill>
                <a:effectLst/>
                <a:latin typeface="+mj-lt"/>
              </a:rPr>
              <a:t>Vragen</a:t>
            </a:r>
            <a:r>
              <a:rPr lang="en-GB" sz="1800" b="0" i="0" u="none" strike="noStrike" dirty="0">
                <a:solidFill>
                  <a:srgbClr val="1F3864"/>
                </a:solidFill>
                <a:effectLst/>
                <a:latin typeface="+mj-lt"/>
              </a:rPr>
              <a:t> over </a:t>
            </a:r>
            <a:r>
              <a:rPr lang="en-GB" sz="1800" b="0" i="0" u="none" strike="noStrike" dirty="0" err="1">
                <a:solidFill>
                  <a:srgbClr val="1F3864"/>
                </a:solidFill>
                <a:effectLst/>
                <a:latin typeface="+mj-lt"/>
              </a:rPr>
              <a:t>erfgoed</a:t>
            </a:r>
            <a:r>
              <a:rPr lang="en-GB" sz="1800" b="0" i="0" u="none" strike="noStrike" dirty="0">
                <a:solidFill>
                  <a:srgbClr val="1F3864"/>
                </a:solidFill>
                <a:effectLst/>
                <a:latin typeface="+mj-lt"/>
              </a:rPr>
              <a:t>?</a:t>
            </a:r>
          </a:p>
          <a:p>
            <a:pPr lvl="1" algn="ctr"/>
            <a:r>
              <a:rPr lang="en-GB" sz="1800" b="0" i="0" u="none" strike="noStrike" dirty="0">
                <a:solidFill>
                  <a:srgbClr val="1F3864"/>
                </a:solidFill>
                <a:effectLst/>
                <a:latin typeface="+mj-lt"/>
              </a:rPr>
              <a:t>Mail ze </a:t>
            </a:r>
            <a:r>
              <a:rPr lang="en-GB" sz="1800" b="0" i="0" u="none" strike="noStrike" dirty="0" err="1">
                <a:solidFill>
                  <a:srgbClr val="1F3864"/>
                </a:solidFill>
                <a:effectLst/>
                <a:latin typeface="+mj-lt"/>
              </a:rPr>
              <a:t>naar</a:t>
            </a:r>
            <a:r>
              <a:rPr lang="en-GB" sz="1800" b="0" i="0" u="none" strike="noStrike" dirty="0">
                <a:solidFill>
                  <a:srgbClr val="1F3864"/>
                </a:solidFill>
                <a:effectLst/>
                <a:latin typeface="+mj-lt"/>
              </a:rPr>
              <a:t> </a:t>
            </a:r>
          </a:p>
          <a:p>
            <a:pPr lvl="1" algn="ctr"/>
            <a:r>
              <a:rPr lang="en-GB" sz="1800" b="0" i="0" u="sng" dirty="0">
                <a:solidFill>
                  <a:srgbClr val="1F3864"/>
                </a:solidFill>
                <a:effectLst/>
                <a:latin typeface="+mj-lt"/>
              </a:rPr>
              <a:t>e</a:t>
            </a:r>
            <a:r>
              <a:rPr lang="en-GB" sz="1800" b="0" i="0" u="sng" strike="noStrike" dirty="0">
                <a:solidFill>
                  <a:srgbClr val="1F3864"/>
                </a:solidFill>
                <a:effectLst/>
                <a:latin typeface="+mj-lt"/>
                <a:hlinkClick r:id="rId10">
                  <a:extLst>
                    <a:ext uri="{A12FA001-AC4F-418D-AE19-62706E023703}">
                      <ahyp:hlinkClr xmlns:ahyp="http://schemas.microsoft.com/office/drawing/2018/hyperlinkcolor" val="tx"/>
                    </a:ext>
                  </a:extLst>
                </a:hlinkClick>
              </a:rPr>
              <a:t>rfgoed@haarlem.nl</a:t>
            </a:r>
            <a:endParaRPr lang="nl-NL" sz="1800" b="0" i="0" dirty="0">
              <a:solidFill>
                <a:srgbClr val="1F3864"/>
              </a:solidFill>
              <a:effectLst/>
              <a:latin typeface="+mj-lt"/>
            </a:endParaRPr>
          </a:p>
        </p:txBody>
      </p:sp>
      <p:sp>
        <p:nvSpPr>
          <p:cNvPr id="6" name="Google Shape;136;p19">
            <a:extLst>
              <a:ext uri="{FF2B5EF4-FFF2-40B4-BE49-F238E27FC236}">
                <a16:creationId xmlns:a16="http://schemas.microsoft.com/office/drawing/2014/main" id="{956B3D68-AC42-3F8A-C7F0-500BB61DB0D1}"/>
              </a:ext>
            </a:extLst>
          </p:cNvPr>
          <p:cNvSpPr/>
          <p:nvPr/>
        </p:nvSpPr>
        <p:spPr>
          <a:xfrm>
            <a:off x="788323" y="2664658"/>
            <a:ext cx="8441402" cy="3707567"/>
          </a:xfrm>
          <a:prstGeom prst="rect">
            <a:avLst/>
          </a:prstGeom>
          <a:noFill/>
          <a:ln>
            <a:noFill/>
          </a:ln>
        </p:spPr>
        <p:txBody>
          <a:bodyPr spcFirstLastPara="1" wrap="square" lIns="91425" tIns="45700" rIns="91425" bIns="45700" anchor="t" anchorCtr="0">
            <a:noAutofit/>
          </a:bodyPr>
          <a:lstStyle/>
          <a:p>
            <a:pPr marL="342900" indent="-342900" fontAlgn="base">
              <a:buClr>
                <a:srgbClr val="1F3864"/>
              </a:buClr>
              <a:buFont typeface="Arial" panose="020B0604020202020204" pitchFamily="34" charset="0"/>
              <a:buChar char="•"/>
            </a:pPr>
            <a:r>
              <a:rPr lang="nl-NL" sz="2400" dirty="0">
                <a:solidFill>
                  <a:srgbClr val="1F3864"/>
                </a:solidFill>
                <a:latin typeface="+mj-lt"/>
              </a:rPr>
              <a:t>Veel ruimte voor panelen uit het zicht en bij nieuwbouw</a:t>
            </a:r>
            <a:r>
              <a:rPr lang="en-US" sz="2400" dirty="0">
                <a:solidFill>
                  <a:srgbClr val="1F3864"/>
                </a:solidFill>
                <a:latin typeface="+mj-lt"/>
              </a:rPr>
              <a:t>​ </a:t>
            </a:r>
            <a:r>
              <a:rPr lang="nl-NL" sz="2400" dirty="0">
                <a:solidFill>
                  <a:srgbClr val="1F3864"/>
                </a:solidFill>
                <a:latin typeface="+mj-lt"/>
              </a:rPr>
              <a:t>zonnepanelen kunnen in het zicht</a:t>
            </a:r>
            <a:r>
              <a:rPr lang="en-US" sz="2400" dirty="0">
                <a:solidFill>
                  <a:srgbClr val="1F3864"/>
                </a:solidFill>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Meer ruimte voor zonne-energie met behoud van kwaliteit</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Beter benutten beschikbare ruimte</a:t>
            </a:r>
            <a:r>
              <a:rPr lang="en-US" sz="2400" b="0" i="0" dirty="0">
                <a:solidFill>
                  <a:srgbClr val="1F3864"/>
                </a:solidFill>
                <a:effectLst/>
                <a:latin typeface="+mj-lt"/>
              </a:rPr>
              <a:t>​</a:t>
            </a:r>
          </a:p>
          <a:p>
            <a:pPr algn="l" rtl="0" fontAlgn="base"/>
            <a:endParaRPr lang="nl-NL" sz="2400" b="0" i="0" dirty="0">
              <a:solidFill>
                <a:srgbClr val="1F3864"/>
              </a:solidFill>
              <a:effectLst/>
              <a:latin typeface="+mj-lt"/>
            </a:endParaRPr>
          </a:p>
          <a:p>
            <a:pPr algn="l" rtl="0" fontAlgn="base"/>
            <a:r>
              <a:rPr lang="nl-NL" sz="2400" b="0" i="0" u="none" strike="noStrike" dirty="0">
                <a:solidFill>
                  <a:srgbClr val="1F3864"/>
                </a:solidFill>
                <a:effectLst/>
                <a:latin typeface="+mj-lt"/>
              </a:rPr>
              <a:t>En verder…</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U als Haarlemmer op weg helpen</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Kerken, scholen en collectieve daken</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Monumentenloket voor vooroverleg</a:t>
            </a:r>
          </a:p>
          <a:p>
            <a:pPr algn="l" rtl="0" fontAlgn="base">
              <a:buClr>
                <a:srgbClr val="1F3864"/>
              </a:buClr>
            </a:pPr>
            <a:r>
              <a:rPr lang="nl-NL" sz="2400" dirty="0">
                <a:solidFill>
                  <a:srgbClr val="1F3864"/>
                </a:solidFill>
                <a:latin typeface="+mj-lt"/>
              </a:rPr>
              <a:t>	</a:t>
            </a:r>
            <a:r>
              <a:rPr lang="nl-NL" sz="2400" b="0" i="0" u="none" strike="noStrike" dirty="0">
                <a:solidFill>
                  <a:srgbClr val="1F3864"/>
                </a:solidFill>
                <a:effectLst/>
                <a:latin typeface="+mj-lt"/>
              </a:rPr>
              <a:t>en informatie</a:t>
            </a:r>
            <a:endParaRPr lang="en-US" sz="2400" b="0" i="0" dirty="0">
              <a:solidFill>
                <a:srgbClr val="1F3864"/>
              </a:solidFill>
              <a:effectLst/>
              <a:latin typeface="+mj-lt"/>
            </a:endParaRPr>
          </a:p>
          <a:p>
            <a:pPr algn="l"/>
            <a:endParaRPr lang="nl-NL" sz="1800" b="0" i="0" dirty="0">
              <a:solidFill>
                <a:srgbClr val="242424"/>
              </a:solidFill>
              <a:effectLst/>
              <a:latin typeface="Calibri" panose="020F0502020204030204" pitchFamily="34" charset="0"/>
            </a:endParaRPr>
          </a:p>
        </p:txBody>
      </p:sp>
    </p:spTree>
    <p:extLst>
      <p:ext uri="{BB962C8B-B14F-4D97-AF65-F5344CB8AC3E}">
        <p14:creationId xmlns:p14="http://schemas.microsoft.com/office/powerpoint/2010/main" val="3501039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6923976" y="1672602"/>
            <a:ext cx="5268024" cy="3910880"/>
          </a:xfrm>
          <a:prstGeom prst="rect">
            <a:avLst/>
          </a:prstGeom>
          <a:noFill/>
          <a:ln>
            <a:noFill/>
          </a:ln>
        </p:spPr>
        <p:txBody>
          <a:bodyPr spcFirstLastPara="1" wrap="square" lIns="91425" tIns="45700" rIns="91425" bIns="45700" anchor="t" anchorCtr="0">
            <a:noAutofit/>
          </a:bodyPr>
          <a:lstStyle/>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Uw dak op de Kansenkaart </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Zichtbaarheid zonnepanelen</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Meedenken met een goed </a:t>
            </a:r>
            <a:r>
              <a:rPr lang="nl-NL" sz="2400" b="0" i="0" u="none" strike="noStrike" dirty="0" err="1">
                <a:solidFill>
                  <a:srgbClr val="1F3864"/>
                </a:solidFill>
                <a:effectLst/>
                <a:latin typeface="+mj-lt"/>
              </a:rPr>
              <a:t>legplan</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Rustig beeld voor individuele</a:t>
            </a:r>
          </a:p>
          <a:p>
            <a:pPr algn="l" rtl="0" fontAlgn="base">
              <a:buClr>
                <a:srgbClr val="1F3864"/>
              </a:buClr>
            </a:pPr>
            <a:r>
              <a:rPr lang="nl-NL" sz="2400" b="0" i="0" u="none" strike="noStrike" dirty="0">
                <a:solidFill>
                  <a:srgbClr val="1F3864"/>
                </a:solidFill>
                <a:effectLst/>
                <a:latin typeface="+mj-lt"/>
              </a:rPr>
              <a:t>       daken en rijen van daken</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Wat te doen bij dakramen ed.</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Afstanden tot de dakrand ed.</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Zorgvuldige inpassing installaties </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Bijzondere dakvormen/materialen</a:t>
            </a:r>
            <a:r>
              <a:rPr lang="en-US" sz="2400" b="0" i="0" dirty="0">
                <a:solidFill>
                  <a:srgbClr val="1F3864"/>
                </a:solidFill>
                <a:effectLst/>
                <a:latin typeface="+mj-lt"/>
              </a:rPr>
              <a:t>​</a:t>
            </a:r>
          </a:p>
          <a:p>
            <a:pPr marL="342900" indent="-342900" algn="l" rtl="0" fontAlgn="base">
              <a:buClr>
                <a:srgbClr val="1F3864"/>
              </a:buClr>
              <a:buFont typeface="Arial" panose="020B0604020202020204" pitchFamily="34" charset="0"/>
              <a:buChar char="•"/>
            </a:pPr>
            <a:r>
              <a:rPr lang="nl-NL" sz="2400" b="0" i="0" u="none" strike="noStrike" dirty="0">
                <a:solidFill>
                  <a:srgbClr val="1F3864"/>
                </a:solidFill>
                <a:effectLst/>
                <a:latin typeface="+mj-lt"/>
              </a:rPr>
              <a:t>Omkeerbaar proces</a:t>
            </a:r>
            <a:endParaRPr lang="en-US" sz="2400" b="0" i="0" dirty="0">
              <a:solidFill>
                <a:srgbClr val="1F3864"/>
              </a:solidFill>
              <a:effectLst/>
              <a:latin typeface="+mj-lt"/>
            </a:endParaRPr>
          </a:p>
          <a:p>
            <a:pPr algn="l">
              <a:buFont typeface="Arial" panose="020B0604020202020204" pitchFamily="34" charset="0"/>
              <a:buChar char="•"/>
            </a:pPr>
            <a:endParaRPr lang="nl-NL" sz="1800" dirty="0">
              <a:solidFill>
                <a:srgbClr val="242424"/>
              </a:solidFill>
              <a:latin typeface="Corbel" panose="020B0503020204020204" pitchFamily="34" charset="0"/>
            </a:endParaRPr>
          </a:p>
          <a:p>
            <a:pPr algn="l">
              <a:buFont typeface="Arial" panose="020B0604020202020204" pitchFamily="34" charset="0"/>
              <a:buChar char="•"/>
            </a:pPr>
            <a:endParaRPr lang="nl-NL" sz="1800" b="0" i="0" dirty="0">
              <a:solidFill>
                <a:srgbClr val="242424"/>
              </a:solidFill>
              <a:effectLst/>
              <a:latin typeface="Corbel" panose="020B0503020204020204" pitchFamily="34" charset="0"/>
            </a:endParaRPr>
          </a:p>
          <a:p>
            <a:pPr algn="l"/>
            <a:endParaRPr lang="nl-NL" sz="1800" b="0" i="0" dirty="0">
              <a:solidFill>
                <a:srgbClr val="242424"/>
              </a:solidFill>
              <a:effectLst/>
              <a:latin typeface="Calibri" panose="020F0502020204030204" pitchFamily="34" charset="0"/>
            </a:endParaRPr>
          </a:p>
        </p:txBody>
      </p:sp>
      <p:pic>
        <p:nvPicPr>
          <p:cNvPr id="2050" name="Picture 2">
            <a:extLst>
              <a:ext uri="{FF2B5EF4-FFF2-40B4-BE49-F238E27FC236}">
                <a16:creationId xmlns:a16="http://schemas.microsoft.com/office/drawing/2014/main" id="{93AC25DA-D3D3-7DA9-BD5E-C6B4840677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123" y="3628864"/>
            <a:ext cx="405765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2A1D421-ED5B-6383-AFAE-C14D0C2749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9962" y="1713242"/>
            <a:ext cx="2762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BB9CD34-EB61-35B3-9795-1352D8C0D8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6425" y="1713242"/>
            <a:ext cx="26479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414DE72-DDFF-0A53-1B27-03B79461E5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3687" y="3628864"/>
            <a:ext cx="223837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C15AB7F7-4A4E-3D45-7C2B-E0B107E291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1374" y="5464832"/>
            <a:ext cx="15049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923447D-E843-DAA6-FE94-1847E49431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45807" y="5390989"/>
            <a:ext cx="3385439" cy="146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92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447A71-6A3F-107A-D72E-5171EC144A74}"/>
              </a:ext>
            </a:extLst>
          </p:cNvPr>
          <p:cNvGraphicFramePr/>
          <p:nvPr>
            <p:extLst>
              <p:ext uri="{D42A27DB-BD31-4B8C-83A1-F6EECF244321}">
                <p14:modId xmlns:p14="http://schemas.microsoft.com/office/powerpoint/2010/main" val="2471264676"/>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1" y="1910057"/>
            <a:ext cx="10410467" cy="39108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F3864"/>
              </a:buClr>
              <a:buSzPts val="3000"/>
              <a:buFont typeface="Arial"/>
              <a:buChar char="•"/>
            </a:pPr>
            <a:endParaRPr lang="nl-NL" sz="3000" i="1" dirty="0">
              <a:solidFill>
                <a:srgbClr val="1F3864"/>
              </a:solidFill>
            </a:endParaRPr>
          </a:p>
        </p:txBody>
      </p:sp>
      <p:pic>
        <p:nvPicPr>
          <p:cNvPr id="2050" name="Picture 2" descr="Klomp Duurzame Technieken">
            <a:extLst>
              <a:ext uri="{FF2B5EF4-FFF2-40B4-BE49-F238E27FC236}">
                <a16:creationId xmlns:a16="http://schemas.microsoft.com/office/drawing/2014/main" id="{865B93F7-034F-82A3-01C8-7733198357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867" y="2506133"/>
            <a:ext cx="11297914" cy="296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53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1705852888"/>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1" y="1910057"/>
            <a:ext cx="10410467" cy="39108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F3864"/>
              </a:buClr>
              <a:buSzPts val="3000"/>
              <a:buFont typeface="Arial"/>
              <a:buChar char="•"/>
            </a:pPr>
            <a:endParaRPr lang="nl-NL" sz="3000" i="1" dirty="0">
              <a:solidFill>
                <a:srgbClr val="1F3864"/>
              </a:solidFill>
            </a:endParaRPr>
          </a:p>
        </p:txBody>
      </p:sp>
      <p:sp>
        <p:nvSpPr>
          <p:cNvPr id="3" name="Google Shape;136;p19">
            <a:extLst>
              <a:ext uri="{FF2B5EF4-FFF2-40B4-BE49-F238E27FC236}">
                <a16:creationId xmlns:a16="http://schemas.microsoft.com/office/drawing/2014/main" id="{B0F3B222-0D47-DD5D-E89B-0E5115920DDD}"/>
              </a:ext>
            </a:extLst>
          </p:cNvPr>
          <p:cNvSpPr/>
          <p:nvPr/>
        </p:nvSpPr>
        <p:spPr>
          <a:xfrm>
            <a:off x="982361" y="2062457"/>
            <a:ext cx="10410467" cy="3910880"/>
          </a:xfrm>
          <a:prstGeom prst="rect">
            <a:avLst/>
          </a:prstGeom>
          <a:noFill/>
          <a:ln>
            <a:noFill/>
          </a:ln>
        </p:spPr>
        <p:txBody>
          <a:bodyPr spcFirstLastPara="1" wrap="square" lIns="91425" tIns="45700" rIns="91425" bIns="45700" anchor="t" anchorCtr="0">
            <a:noAutofit/>
          </a:bodyPr>
          <a:lstStyle/>
          <a:p>
            <a:pPr algn="l"/>
            <a:endParaRPr lang="nl-NL" sz="1800" b="0" i="0" dirty="0">
              <a:solidFill>
                <a:srgbClr val="242424"/>
              </a:solidFill>
              <a:effectLst/>
              <a:latin typeface="Corbel" panose="020B0503020204020204" pitchFamily="34" charset="0"/>
            </a:endParaRPr>
          </a:p>
          <a:p>
            <a:pPr algn="l"/>
            <a:r>
              <a:rPr lang="nl-NL" sz="2400" u="sng" dirty="0">
                <a:solidFill>
                  <a:srgbClr val="1F3864"/>
                </a:solidFill>
                <a:hlinkClick r:id="rId8">
                  <a:extLst>
                    <a:ext uri="{A12FA001-AC4F-418D-AE19-62706E023703}">
                      <ahyp:hlinkClr xmlns:ahyp="http://schemas.microsoft.com/office/drawing/2018/hyperlinkcolor" val="tx"/>
                    </a:ext>
                  </a:extLst>
                </a:hlinkClick>
              </a:rPr>
              <a:t>Klomp Duurzame Technieken (klompduurzaam.nl)</a:t>
            </a:r>
            <a:endParaRPr lang="nl-NL" sz="1800" b="0" i="0" u="sng" dirty="0">
              <a:solidFill>
                <a:srgbClr val="1F3864"/>
              </a:solidFill>
              <a:effectLst/>
              <a:latin typeface="Calibri" panose="020F0502020204030204" pitchFamily="34" charset="0"/>
            </a:endParaRPr>
          </a:p>
        </p:txBody>
      </p:sp>
    </p:spTree>
    <p:extLst>
      <p:ext uri="{BB962C8B-B14F-4D97-AF65-F5344CB8AC3E}">
        <p14:creationId xmlns:p14="http://schemas.microsoft.com/office/powerpoint/2010/main" val="3870431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3920219489"/>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2" y="1788137"/>
            <a:ext cx="10410467" cy="4482034"/>
          </a:xfrm>
          <a:prstGeom prst="rect">
            <a:avLst/>
          </a:prstGeom>
          <a:noFill/>
          <a:ln>
            <a:noFill/>
          </a:ln>
        </p:spPr>
        <p:txBody>
          <a:bodyPr spcFirstLastPara="1" wrap="square" lIns="91425" tIns="45700" rIns="91425" bIns="45700" anchor="t" anchorCtr="0">
            <a:noAutofit/>
          </a:bodyPr>
          <a:lstStyle/>
          <a:p>
            <a:r>
              <a:rPr lang="nl-NL" sz="3000" b="1" dirty="0" err="1">
                <a:solidFill>
                  <a:srgbClr val="1F3864"/>
                </a:solidFill>
                <a:latin typeface="+mj-lt"/>
              </a:rPr>
              <a:t>Ikwilschoneenergie</a:t>
            </a:r>
            <a:r>
              <a:rPr lang="nl-NL" sz="3000" b="1" dirty="0">
                <a:latin typeface="+mj-lt"/>
              </a:rPr>
              <a:t> </a:t>
            </a:r>
          </a:p>
          <a:p>
            <a:pPr marL="342900" indent="-342900">
              <a:buFont typeface="Arial" panose="020B0604020202020204" pitchFamily="34" charset="0"/>
              <a:buChar char="•"/>
            </a:pPr>
            <a:endParaRPr lang="nl-NL" sz="2400" dirty="0">
              <a:solidFill>
                <a:srgbClr val="1F3864"/>
              </a:solidFill>
              <a:latin typeface="+mj-lt"/>
            </a:endParaRPr>
          </a:p>
          <a:p>
            <a:pPr marL="342900" indent="-342900">
              <a:buFont typeface="Arial" panose="020B0604020202020204" pitchFamily="34" charset="0"/>
              <a:buChar char="•"/>
            </a:pPr>
            <a:r>
              <a:rPr lang="nl-NL" sz="2400" dirty="0">
                <a:solidFill>
                  <a:srgbClr val="1F3864"/>
                </a:solidFill>
                <a:latin typeface="+mj-lt"/>
              </a:rPr>
              <a:t>Gespecialiseerd in duurzame energie oplossingen-maatwerk:</a:t>
            </a:r>
          </a:p>
          <a:p>
            <a:pPr marL="720000" indent="648000">
              <a:buSzPct val="75000"/>
              <a:buFont typeface="Wingdings" panose="05000000000000000000" pitchFamily="2" charset="2"/>
              <a:buChar char="Ø"/>
            </a:pPr>
            <a:r>
              <a:rPr lang="nl-NL" sz="2400" b="1" dirty="0">
                <a:solidFill>
                  <a:srgbClr val="1F3864"/>
                </a:solidFill>
                <a:latin typeface="+mj-lt"/>
              </a:rPr>
              <a:t>Glas-Glas Zonnepanelen</a:t>
            </a:r>
          </a:p>
          <a:p>
            <a:pPr marL="720000" indent="648000">
              <a:buSzPct val="75000"/>
              <a:buFont typeface="Wingdings" panose="05000000000000000000" pitchFamily="2" charset="2"/>
              <a:buChar char="Ø"/>
            </a:pPr>
            <a:r>
              <a:rPr lang="nl-NL" sz="2400" b="1" dirty="0">
                <a:solidFill>
                  <a:srgbClr val="1F3864"/>
                </a:solidFill>
                <a:latin typeface="+mj-lt"/>
              </a:rPr>
              <a:t>Aardgasvrij met warmtepomp</a:t>
            </a:r>
            <a:r>
              <a:rPr lang="nl-NL" sz="2400" dirty="0">
                <a:solidFill>
                  <a:srgbClr val="1F3864"/>
                </a:solidFill>
                <a:latin typeface="+mj-lt"/>
              </a:rPr>
              <a:t>: verwarming en warm water, met 		warmtepomp en </a:t>
            </a:r>
            <a:r>
              <a:rPr lang="nl-NL" sz="2400" dirty="0" err="1">
                <a:solidFill>
                  <a:srgbClr val="1F3864"/>
                </a:solidFill>
                <a:latin typeface="+mj-lt"/>
              </a:rPr>
              <a:t>photovoltaïsche</a:t>
            </a:r>
            <a:r>
              <a:rPr lang="nl-NL" sz="2400" dirty="0">
                <a:solidFill>
                  <a:srgbClr val="1F3864"/>
                </a:solidFill>
                <a:latin typeface="+mj-lt"/>
              </a:rPr>
              <a:t> en thermische (PVT) 			zonnepanelen</a:t>
            </a:r>
          </a:p>
          <a:p>
            <a:pPr marL="720000">
              <a:buSzPct val="75000"/>
            </a:pPr>
            <a:endParaRPr lang="nl-NL" sz="2400" dirty="0">
              <a:solidFill>
                <a:srgbClr val="1F3864"/>
              </a:solidFill>
              <a:latin typeface="+mj-lt"/>
            </a:endParaRPr>
          </a:p>
          <a:p>
            <a:pPr marL="720000">
              <a:buSzPct val="75000"/>
            </a:pPr>
            <a:endParaRPr lang="nl-NL" sz="2400" dirty="0">
              <a:solidFill>
                <a:srgbClr val="1F3864"/>
              </a:solidFill>
              <a:latin typeface="+mj-lt"/>
            </a:endParaRPr>
          </a:p>
          <a:p>
            <a:r>
              <a:rPr lang="nl-NL" sz="2400" b="0" i="0" u="none" strike="noStrike" dirty="0">
                <a:solidFill>
                  <a:srgbClr val="1F3864"/>
                </a:solidFill>
                <a:effectLst/>
                <a:latin typeface="+mj-lt"/>
              </a:rPr>
              <a:t>Motto: </a:t>
            </a:r>
            <a:r>
              <a:rPr lang="nl-NL" sz="2400" b="0" i="1" u="none" strike="noStrike" dirty="0">
                <a:solidFill>
                  <a:srgbClr val="1F3864"/>
                </a:solidFill>
                <a:effectLst/>
                <a:latin typeface="+mj-lt"/>
              </a:rPr>
              <a:t>“Focus je op kosten, dan gaat de kwaliteit naar beneden. </a:t>
            </a:r>
            <a:r>
              <a:rPr lang="nl-NL" sz="2400" b="0" i="0" dirty="0">
                <a:solidFill>
                  <a:srgbClr val="1F3864"/>
                </a:solidFill>
                <a:effectLst/>
                <a:latin typeface="+mj-lt"/>
              </a:rPr>
              <a:t>​</a:t>
            </a:r>
            <a:br>
              <a:rPr lang="nl-NL" sz="2400" b="0" i="0" dirty="0">
                <a:solidFill>
                  <a:srgbClr val="1F3864"/>
                </a:solidFill>
                <a:effectLst/>
                <a:latin typeface="+mj-lt"/>
              </a:rPr>
            </a:br>
            <a:r>
              <a:rPr lang="nl-NL" sz="2400" b="0" i="1" u="none" strike="noStrike" dirty="0">
                <a:solidFill>
                  <a:srgbClr val="1F3864"/>
                </a:solidFill>
                <a:effectLst/>
                <a:latin typeface="+mj-lt"/>
              </a:rPr>
              <a:t>Focus je op kwaliteit, dan gaan de kosten naar beneden.”</a:t>
            </a:r>
            <a:endParaRPr lang="nl-NL" sz="2400" dirty="0">
              <a:solidFill>
                <a:srgbClr val="1F3864"/>
              </a:solidFill>
              <a:latin typeface="+mj-lt"/>
            </a:endParaRPr>
          </a:p>
        </p:txBody>
      </p:sp>
    </p:spTree>
    <p:extLst>
      <p:ext uri="{BB962C8B-B14F-4D97-AF65-F5344CB8AC3E}">
        <p14:creationId xmlns:p14="http://schemas.microsoft.com/office/powerpoint/2010/main" val="3175091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1621705119"/>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1">
            <a:extLst>
              <a:ext uri="{FF2B5EF4-FFF2-40B4-BE49-F238E27FC236}">
                <a16:creationId xmlns:a16="http://schemas.microsoft.com/office/drawing/2014/main" id="{FFC7C8D2-C389-6692-7CB8-ADCBBDF23C37}"/>
              </a:ext>
            </a:extLst>
          </p:cNvPr>
          <p:cNvSpPr>
            <a:spLocks noGrp="1"/>
          </p:cNvSpPr>
          <p:nvPr>
            <p:ph type="title"/>
          </p:nvPr>
        </p:nvSpPr>
        <p:spPr>
          <a:xfrm>
            <a:off x="416313" y="1473500"/>
            <a:ext cx="10515600" cy="1325563"/>
          </a:xfrm>
        </p:spPr>
        <p:txBody>
          <a:bodyPr/>
          <a:lstStyle/>
          <a:p>
            <a:r>
              <a:rPr lang="nl-NL" sz="3000" b="1" dirty="0" err="1">
                <a:solidFill>
                  <a:srgbClr val="1F3864"/>
                </a:solidFill>
                <a:latin typeface="+mj-lt"/>
              </a:rPr>
              <a:t>Ikwilschoneenergie</a:t>
            </a:r>
            <a:r>
              <a:rPr lang="nl-NL" sz="3000" b="1" dirty="0">
                <a:solidFill>
                  <a:srgbClr val="1F3864"/>
                </a:solidFill>
                <a:latin typeface="+mj-lt"/>
              </a:rPr>
              <a:t> </a:t>
            </a:r>
            <a:r>
              <a:rPr lang="nl-NL" sz="3000" dirty="0">
                <a:solidFill>
                  <a:srgbClr val="1F3864"/>
                </a:solidFill>
              </a:rPr>
              <a:t>: gehard glas-glas zonnepanelen</a:t>
            </a:r>
          </a:p>
        </p:txBody>
      </p:sp>
      <p:sp>
        <p:nvSpPr>
          <p:cNvPr id="5" name="Tijdelijke aanduiding voor inhoud 3">
            <a:extLst>
              <a:ext uri="{FF2B5EF4-FFF2-40B4-BE49-F238E27FC236}">
                <a16:creationId xmlns:a16="http://schemas.microsoft.com/office/drawing/2014/main" id="{650A3637-D160-DAED-9E84-0B9E388320FD}"/>
              </a:ext>
            </a:extLst>
          </p:cNvPr>
          <p:cNvSpPr txBox="1">
            <a:spLocks/>
          </p:cNvSpPr>
          <p:nvPr/>
        </p:nvSpPr>
        <p:spPr>
          <a:xfrm>
            <a:off x="945198" y="3018434"/>
            <a:ext cx="5723501" cy="437388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nl-NL" sz="2400" dirty="0">
                <a:solidFill>
                  <a:srgbClr val="1F3864"/>
                </a:solidFill>
                <a:latin typeface="+mj-lt"/>
              </a:rPr>
              <a:t>Voordelen</a:t>
            </a:r>
          </a:p>
          <a:p>
            <a:endParaRPr lang="nl-NL" sz="2400" dirty="0">
              <a:solidFill>
                <a:srgbClr val="1F3864"/>
              </a:solidFill>
              <a:latin typeface="+mj-lt"/>
            </a:endParaRPr>
          </a:p>
          <a:p>
            <a:pPr marL="342900" indent="-342900">
              <a:buFont typeface="Arial" panose="020B0604020202020204" pitchFamily="34" charset="0"/>
              <a:buChar char="•"/>
            </a:pPr>
            <a:r>
              <a:rPr lang="nl-NL" sz="2400" dirty="0">
                <a:solidFill>
                  <a:srgbClr val="1F3864"/>
                </a:solidFill>
                <a:latin typeface="+mj-lt"/>
              </a:rPr>
              <a:t>Levensduur meer dan 40 jaar    (standaard zonnepanelen 25 j.)</a:t>
            </a:r>
          </a:p>
          <a:p>
            <a:pPr marL="342900" indent="-342900">
              <a:buFont typeface="Arial" panose="020B0604020202020204" pitchFamily="34" charset="0"/>
              <a:buChar char="•"/>
            </a:pPr>
            <a:r>
              <a:rPr lang="nl-NL" sz="2400" dirty="0">
                <a:solidFill>
                  <a:srgbClr val="1F3864"/>
                </a:solidFill>
                <a:latin typeface="+mj-lt"/>
              </a:rPr>
              <a:t>Productgarantie 35 jaar  (n. 12j.)</a:t>
            </a:r>
          </a:p>
          <a:p>
            <a:pPr marL="342900" indent="-342900">
              <a:buFont typeface="Arial" panose="020B0604020202020204" pitchFamily="34" charset="0"/>
              <a:buChar char="•"/>
            </a:pPr>
            <a:r>
              <a:rPr lang="nl-NL" sz="2400" dirty="0">
                <a:solidFill>
                  <a:srgbClr val="1F3864"/>
                </a:solidFill>
                <a:latin typeface="+mj-lt"/>
              </a:rPr>
              <a:t>Opbrengstgarantie tot 87% na 35 jaar (n. 80% na 25j.)</a:t>
            </a:r>
          </a:p>
          <a:p>
            <a:pPr marL="342900" indent="-342900">
              <a:buFont typeface="Arial" panose="020B0604020202020204" pitchFamily="34" charset="0"/>
              <a:buChar char="•"/>
            </a:pPr>
            <a:r>
              <a:rPr lang="nl-NL" sz="2400" dirty="0">
                <a:solidFill>
                  <a:srgbClr val="1F3864"/>
                </a:solidFill>
                <a:latin typeface="+mj-lt"/>
              </a:rPr>
              <a:t>Omvormergarantie 12 jaar</a:t>
            </a:r>
          </a:p>
          <a:p>
            <a:pPr marL="342900" indent="-342900">
              <a:buFont typeface="Arial" panose="020B0604020202020204" pitchFamily="34" charset="0"/>
              <a:buChar char="•"/>
            </a:pPr>
            <a:r>
              <a:rPr lang="nl-NL" sz="2400" dirty="0">
                <a:solidFill>
                  <a:srgbClr val="1F3864"/>
                </a:solidFill>
                <a:latin typeface="+mj-lt"/>
              </a:rPr>
              <a:t>Milieuvriendelijker langere levensduur, beter recyclebaar en PFAS vrij</a:t>
            </a:r>
          </a:p>
          <a:p>
            <a:endParaRPr lang="nl-NL" sz="2400" dirty="0">
              <a:solidFill>
                <a:srgbClr val="1F3864"/>
              </a:solidFill>
              <a:latin typeface="Aril"/>
            </a:endParaRPr>
          </a:p>
          <a:p>
            <a:endParaRPr lang="nl-NL" sz="2400" dirty="0">
              <a:solidFill>
                <a:srgbClr val="1F3864"/>
              </a:solidFill>
              <a:latin typeface="Aril"/>
            </a:endParaRPr>
          </a:p>
        </p:txBody>
      </p:sp>
      <p:sp>
        <p:nvSpPr>
          <p:cNvPr id="7" name="Tijdelijke aanduiding voor inhoud 5">
            <a:extLst>
              <a:ext uri="{FF2B5EF4-FFF2-40B4-BE49-F238E27FC236}">
                <a16:creationId xmlns:a16="http://schemas.microsoft.com/office/drawing/2014/main" id="{552DA5C3-C2BF-6166-886F-3C158E5DB9E2}"/>
              </a:ext>
            </a:extLst>
          </p:cNvPr>
          <p:cNvSpPr txBox="1">
            <a:spLocks/>
          </p:cNvSpPr>
          <p:nvPr/>
        </p:nvSpPr>
        <p:spPr>
          <a:xfrm>
            <a:off x="7008812" y="2440749"/>
            <a:ext cx="5183188" cy="35131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nl-NL" sz="2400" dirty="0">
                <a:solidFill>
                  <a:srgbClr val="1F3864"/>
                </a:solidFill>
                <a:latin typeface="+mj-lt"/>
              </a:rPr>
              <a:t>VB aanbod 8 glas-glas zonnepanelen met 1 omvormer en </a:t>
            </a:r>
            <a:r>
              <a:rPr lang="nl-NL" sz="2400" dirty="0" err="1">
                <a:solidFill>
                  <a:srgbClr val="1F3864"/>
                </a:solidFill>
                <a:latin typeface="+mj-lt"/>
              </a:rPr>
              <a:t>optimizers</a:t>
            </a:r>
            <a:r>
              <a:rPr lang="nl-NL" sz="2400" dirty="0">
                <a:solidFill>
                  <a:srgbClr val="1F3864"/>
                </a:solidFill>
                <a:latin typeface="+mj-lt"/>
              </a:rPr>
              <a:t>:</a:t>
            </a:r>
          </a:p>
          <a:p>
            <a:r>
              <a:rPr lang="nl-NL" sz="2400" dirty="0">
                <a:solidFill>
                  <a:srgbClr val="1F3864"/>
                </a:solidFill>
                <a:latin typeface="+mj-lt"/>
              </a:rPr>
              <a:t>8x420=3360 Wattpiek, </a:t>
            </a:r>
            <a:r>
              <a:rPr lang="nl-NL" sz="2400" dirty="0" err="1">
                <a:solidFill>
                  <a:srgbClr val="1F3864"/>
                </a:solidFill>
                <a:latin typeface="+mj-lt"/>
              </a:rPr>
              <a:t>gemid</a:t>
            </a:r>
            <a:r>
              <a:rPr lang="nl-NL" sz="2400" dirty="0">
                <a:solidFill>
                  <a:srgbClr val="1F3864"/>
                </a:solidFill>
                <a:latin typeface="+mj-lt"/>
              </a:rPr>
              <a:t>. </a:t>
            </a:r>
            <a:r>
              <a:rPr lang="nl-NL" sz="2400" b="1" dirty="0">
                <a:solidFill>
                  <a:srgbClr val="1F3864"/>
                </a:solidFill>
                <a:latin typeface="+mj-lt"/>
              </a:rPr>
              <a:t>€5500</a:t>
            </a:r>
          </a:p>
          <a:p>
            <a:r>
              <a:rPr lang="nl-NL" sz="2400" dirty="0">
                <a:solidFill>
                  <a:srgbClr val="1F3864"/>
                </a:solidFill>
                <a:latin typeface="+mj-lt"/>
              </a:rPr>
              <a:t>Prijs is compleet inclusief installatie</a:t>
            </a:r>
            <a:endParaRPr lang="nl-NL" sz="2400" dirty="0">
              <a:solidFill>
                <a:srgbClr val="1F3864"/>
              </a:solidFill>
              <a:latin typeface="Aril"/>
            </a:endParaRPr>
          </a:p>
        </p:txBody>
      </p:sp>
      <p:pic>
        <p:nvPicPr>
          <p:cNvPr id="3074" name="Picture 2">
            <a:extLst>
              <a:ext uri="{FF2B5EF4-FFF2-40B4-BE49-F238E27FC236}">
                <a16:creationId xmlns:a16="http://schemas.microsoft.com/office/drawing/2014/main" id="{B897A064-F026-C3B7-7F82-AE736ACE5A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6599" y="2346922"/>
            <a:ext cx="41814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0E26E47-9BC9-34D9-EA8C-9EE58A6095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0659" y="4516016"/>
            <a:ext cx="4408766" cy="231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872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1956998150"/>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1">
            <a:extLst>
              <a:ext uri="{FF2B5EF4-FFF2-40B4-BE49-F238E27FC236}">
                <a16:creationId xmlns:a16="http://schemas.microsoft.com/office/drawing/2014/main" id="{FFC7C8D2-C389-6692-7CB8-ADCBBDF23C37}"/>
              </a:ext>
            </a:extLst>
          </p:cNvPr>
          <p:cNvSpPr>
            <a:spLocks noGrp="1"/>
          </p:cNvSpPr>
          <p:nvPr>
            <p:ph type="title"/>
          </p:nvPr>
        </p:nvSpPr>
        <p:spPr>
          <a:xfrm>
            <a:off x="829962" y="1448490"/>
            <a:ext cx="10515600" cy="1325563"/>
          </a:xfrm>
        </p:spPr>
        <p:txBody>
          <a:bodyPr/>
          <a:lstStyle/>
          <a:p>
            <a:pPr algn="l"/>
            <a:r>
              <a:rPr lang="nl-NL" sz="3000" dirty="0">
                <a:solidFill>
                  <a:srgbClr val="1F3864"/>
                </a:solidFill>
              </a:rPr>
              <a:t>Meer informatie?</a:t>
            </a:r>
          </a:p>
        </p:txBody>
      </p:sp>
      <p:sp>
        <p:nvSpPr>
          <p:cNvPr id="5" name="Tijdelijke aanduiding voor inhoud 3">
            <a:extLst>
              <a:ext uri="{FF2B5EF4-FFF2-40B4-BE49-F238E27FC236}">
                <a16:creationId xmlns:a16="http://schemas.microsoft.com/office/drawing/2014/main" id="{650A3637-D160-DAED-9E84-0B9E388320FD}"/>
              </a:ext>
            </a:extLst>
          </p:cNvPr>
          <p:cNvSpPr txBox="1">
            <a:spLocks/>
          </p:cNvSpPr>
          <p:nvPr/>
        </p:nvSpPr>
        <p:spPr>
          <a:xfrm>
            <a:off x="1112838" y="2546350"/>
            <a:ext cx="10317162" cy="368458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nl-NL" sz="2400" dirty="0" err="1">
                <a:solidFill>
                  <a:srgbClr val="1F3864"/>
                </a:solidFill>
              </a:rPr>
              <a:t>Ikwilschoneenergie</a:t>
            </a:r>
            <a:r>
              <a:rPr lang="nl-NL" sz="2400" dirty="0">
                <a:solidFill>
                  <a:srgbClr val="1F3864"/>
                </a:solidFill>
              </a:rPr>
              <a:t> via:</a:t>
            </a:r>
          </a:p>
          <a:p>
            <a:pPr marL="0" indent="0">
              <a:buNone/>
            </a:pPr>
            <a:endParaRPr lang="nl-NL" sz="2400" dirty="0">
              <a:solidFill>
                <a:srgbClr val="1F3864"/>
              </a:solidFill>
            </a:endParaRPr>
          </a:p>
          <a:p>
            <a:pPr marL="0" indent="0">
              <a:buNone/>
            </a:pPr>
            <a:r>
              <a:rPr lang="nl-NL" sz="2400" dirty="0">
                <a:solidFill>
                  <a:srgbClr val="1F3864"/>
                </a:solidFill>
                <a:hlinkClick r:id="rId8">
                  <a:extLst>
                    <a:ext uri="{A12FA001-AC4F-418D-AE19-62706E023703}">
                      <ahyp:hlinkClr xmlns:ahyp="http://schemas.microsoft.com/office/drawing/2018/hyperlinkcolor" val="tx"/>
                    </a:ext>
                  </a:extLst>
                </a:hlinkClick>
              </a:rPr>
              <a:t>www.ikwilschoneenergie.nl</a:t>
            </a:r>
            <a:endParaRPr lang="nl-NL" sz="2400" dirty="0">
              <a:solidFill>
                <a:srgbClr val="1F3864"/>
              </a:solidFill>
            </a:endParaRPr>
          </a:p>
          <a:p>
            <a:pPr marL="0" indent="0">
              <a:buNone/>
            </a:pPr>
            <a:r>
              <a:rPr lang="nl-NL" sz="2400" dirty="0">
                <a:solidFill>
                  <a:srgbClr val="1F3864"/>
                </a:solidFill>
                <a:hlinkClick r:id="rId9">
                  <a:extLst>
                    <a:ext uri="{A12FA001-AC4F-418D-AE19-62706E023703}">
                      <ahyp:hlinkClr xmlns:ahyp="http://schemas.microsoft.com/office/drawing/2018/hyperlinkcolor" val="tx"/>
                    </a:ext>
                  </a:extLst>
                </a:hlinkClick>
              </a:rPr>
              <a:t>Info@ikwilschoneenergie.nl</a:t>
            </a:r>
            <a:endParaRPr lang="nl-NL" sz="2400" dirty="0">
              <a:solidFill>
                <a:srgbClr val="1F3864"/>
              </a:solidFill>
            </a:endParaRPr>
          </a:p>
          <a:p>
            <a:pPr marL="0" indent="0">
              <a:buNone/>
            </a:pPr>
            <a:endParaRPr lang="nl-NL" sz="2400" dirty="0">
              <a:solidFill>
                <a:srgbClr val="1F3864"/>
              </a:solidFill>
            </a:endParaRPr>
          </a:p>
          <a:p>
            <a:pPr marL="0" indent="0">
              <a:buNone/>
            </a:pPr>
            <a:r>
              <a:rPr lang="nl-NL" sz="2400" dirty="0">
                <a:solidFill>
                  <a:srgbClr val="1F3864"/>
                </a:solidFill>
              </a:rPr>
              <a:t>Of meld je aan bij het buurtteam bomenbuurt/kweektuinbuurt dan geven zij jouw contactgegevens door aan </a:t>
            </a:r>
            <a:r>
              <a:rPr lang="nl-NL" sz="2400" dirty="0" err="1">
                <a:solidFill>
                  <a:srgbClr val="1F3864"/>
                </a:solidFill>
              </a:rPr>
              <a:t>Greentecsense</a:t>
            </a:r>
            <a:endParaRPr lang="nl-NL" sz="2400" dirty="0">
              <a:solidFill>
                <a:srgbClr val="1F3864"/>
              </a:solidFill>
            </a:endParaRPr>
          </a:p>
          <a:p>
            <a:endParaRPr lang="nl-NL" sz="2400" dirty="0">
              <a:solidFill>
                <a:srgbClr val="1F3864"/>
              </a:solidFill>
              <a:latin typeface="Aril"/>
            </a:endParaRPr>
          </a:p>
          <a:p>
            <a:endParaRPr lang="nl-NL" sz="2400" dirty="0">
              <a:solidFill>
                <a:srgbClr val="1F3864"/>
              </a:solidFill>
              <a:latin typeface="Aril"/>
            </a:endParaRPr>
          </a:p>
        </p:txBody>
      </p:sp>
    </p:spTree>
    <p:extLst>
      <p:ext uri="{BB962C8B-B14F-4D97-AF65-F5344CB8AC3E}">
        <p14:creationId xmlns:p14="http://schemas.microsoft.com/office/powerpoint/2010/main" val="1896921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2625075073"/>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Afbeelding 7" descr="Afbeelding met Graphics, hart, grafische vormgeving, symbool&#10;&#10;Automatisch gegenereerde beschrijving">
            <a:extLst>
              <a:ext uri="{FF2B5EF4-FFF2-40B4-BE49-F238E27FC236}">
                <a16:creationId xmlns:a16="http://schemas.microsoft.com/office/drawing/2014/main" id="{FE009249-2AD7-D14E-210B-29B3C9C4F418}"/>
              </a:ext>
            </a:extLst>
          </p:cNvPr>
          <p:cNvPicPr>
            <a:picLocks noChangeAspect="1"/>
          </p:cNvPicPr>
          <p:nvPr/>
        </p:nvPicPr>
        <p:blipFill>
          <a:blip r:embed="rId8"/>
          <a:stretch>
            <a:fillRect/>
          </a:stretch>
        </p:blipFill>
        <p:spPr>
          <a:xfrm>
            <a:off x="3508310" y="1943976"/>
            <a:ext cx="5018315" cy="4494147"/>
          </a:xfrm>
          <a:prstGeom prst="ellipse">
            <a:avLst/>
          </a:prstGeom>
          <a:ln w="76200">
            <a:solidFill>
              <a:schemeClr val="accent6">
                <a:lumMod val="60000"/>
                <a:lumOff val="40000"/>
              </a:schemeClr>
            </a:solidFill>
          </a:ln>
        </p:spPr>
      </p:pic>
    </p:spTree>
    <p:extLst>
      <p:ext uri="{BB962C8B-B14F-4D97-AF65-F5344CB8AC3E}">
        <p14:creationId xmlns:p14="http://schemas.microsoft.com/office/powerpoint/2010/main" val="2843834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650402287"/>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1" y="1910056"/>
            <a:ext cx="10410467" cy="4546727"/>
          </a:xfrm>
          <a:prstGeom prst="rect">
            <a:avLst/>
          </a:prstGeom>
          <a:noFill/>
          <a:ln>
            <a:noFill/>
          </a:ln>
        </p:spPr>
        <p:txBody>
          <a:bodyPr spcFirstLastPara="1" wrap="square" lIns="91425" tIns="45700" rIns="91425" bIns="45700" anchor="t" anchorCtr="0">
            <a:noAutofit/>
          </a:bodyPr>
          <a:lstStyle/>
          <a:p>
            <a:pPr algn="ctr">
              <a:buClr>
                <a:srgbClr val="1F3864"/>
              </a:buClr>
              <a:buSzPts val="3000"/>
            </a:pPr>
            <a:r>
              <a:rPr lang="nl-NL" sz="2400" dirty="0">
                <a:solidFill>
                  <a:srgbClr val="1F3864"/>
                </a:solidFill>
                <a:latin typeface="+mj-lt"/>
              </a:rPr>
              <a:t>Buurkracht:</a:t>
            </a:r>
          </a:p>
          <a:p>
            <a:pPr algn="ctr">
              <a:buClr>
                <a:srgbClr val="1F3864"/>
              </a:buClr>
              <a:buSzPts val="3000"/>
            </a:pPr>
            <a:r>
              <a:rPr lang="nl-NL" sz="3200" dirty="0">
                <a:solidFill>
                  <a:srgbClr val="FF0000"/>
                </a:solidFill>
                <a:latin typeface="+mj-lt"/>
                <a:hlinkClick r:id="rId8">
                  <a:extLst>
                    <a:ext uri="{A12FA001-AC4F-418D-AE19-62706E023703}">
                      <ahyp:hlinkClr xmlns:ahyp="http://schemas.microsoft.com/office/drawing/2018/hyperlinkcolor" val="tx"/>
                    </a:ext>
                  </a:extLst>
                </a:hlinkClick>
              </a:rPr>
              <a:t>https://www.buurkracht-online.nl/bomenbuurt/</a:t>
            </a:r>
            <a:endParaRPr lang="nl-NL" sz="3200" dirty="0">
              <a:solidFill>
                <a:srgbClr val="FF0000"/>
              </a:solidFill>
              <a:latin typeface="+mj-lt"/>
            </a:endParaRPr>
          </a:p>
          <a:p>
            <a:pPr algn="ctr">
              <a:buClr>
                <a:srgbClr val="1F3864"/>
              </a:buClr>
              <a:buSzPts val="3000"/>
            </a:pPr>
            <a:endParaRPr lang="nl-NL" sz="2400" dirty="0">
              <a:solidFill>
                <a:srgbClr val="0000FF"/>
              </a:solidFill>
              <a:latin typeface="+mj-lt"/>
              <a:hlinkClick r:id="rId9">
                <a:extLst>
                  <a:ext uri="{A12FA001-AC4F-418D-AE19-62706E023703}">
                    <ahyp:hlinkClr xmlns:ahyp="http://schemas.microsoft.com/office/drawing/2018/hyperlinkcolor" val="tx"/>
                  </a:ext>
                </a:extLst>
              </a:hlinkClick>
            </a:endParaRPr>
          </a:p>
          <a:p>
            <a:pPr algn="ctr">
              <a:buClr>
                <a:srgbClr val="1F3864"/>
              </a:buClr>
              <a:buSzPts val="3000"/>
            </a:pPr>
            <a:r>
              <a:rPr lang="nl-NL" sz="2400" dirty="0">
                <a:solidFill>
                  <a:srgbClr val="1F3864"/>
                </a:solidFill>
                <a:latin typeface="+mj-lt"/>
              </a:rPr>
              <a:t>Wordt </a:t>
            </a:r>
            <a:r>
              <a:rPr lang="nl-NL" sz="2400" dirty="0" err="1">
                <a:solidFill>
                  <a:srgbClr val="1F3864"/>
                </a:solidFill>
                <a:latin typeface="+mj-lt"/>
              </a:rPr>
              <a:t>tzt</a:t>
            </a:r>
            <a:r>
              <a:rPr lang="nl-NL" sz="2400" dirty="0">
                <a:solidFill>
                  <a:srgbClr val="1F3864"/>
                </a:solidFill>
                <a:latin typeface="+mj-lt"/>
              </a:rPr>
              <a:t>:</a:t>
            </a:r>
          </a:p>
          <a:p>
            <a:pPr algn="ctr">
              <a:buClr>
                <a:srgbClr val="1F3864"/>
              </a:buClr>
              <a:buSzPts val="3000"/>
            </a:pPr>
            <a:r>
              <a:rPr lang="nl-NL" sz="2400" u="sng" dirty="0">
                <a:solidFill>
                  <a:schemeClr val="accent6">
                    <a:lumMod val="75000"/>
                  </a:schemeClr>
                </a:solidFill>
                <a:latin typeface="+mj-lt"/>
                <a:hlinkClick r:id="rId9">
                  <a:extLst>
                    <a:ext uri="{A12FA001-AC4F-418D-AE19-62706E023703}">
                      <ahyp:hlinkClr xmlns:ahyp="http://schemas.microsoft.com/office/drawing/2018/hyperlinkcolor" val="tx"/>
                    </a:ext>
                  </a:extLst>
                </a:hlinkClick>
              </a:rPr>
              <a:t>www.bomenbuurthaarlem.com</a:t>
            </a:r>
            <a:endParaRPr lang="nl-NL" sz="2400" u="sng" dirty="0">
              <a:solidFill>
                <a:schemeClr val="accent6">
                  <a:lumMod val="75000"/>
                </a:schemeClr>
              </a:solidFill>
              <a:latin typeface="+mj-lt"/>
            </a:endParaRPr>
          </a:p>
          <a:p>
            <a:pPr algn="ctr">
              <a:buClr>
                <a:srgbClr val="1F3864"/>
              </a:buClr>
              <a:buSzPts val="3000"/>
            </a:pPr>
            <a:endParaRPr lang="nl-NL" sz="2400" dirty="0">
              <a:solidFill>
                <a:srgbClr val="1F3864"/>
              </a:solidFill>
              <a:latin typeface="+mj-lt"/>
            </a:endParaRPr>
          </a:p>
          <a:p>
            <a:pPr algn="ctr">
              <a:buClr>
                <a:srgbClr val="1F3864"/>
              </a:buClr>
              <a:buSzPts val="3000"/>
            </a:pPr>
            <a:r>
              <a:rPr lang="nl-NL" sz="2400" dirty="0">
                <a:solidFill>
                  <a:srgbClr val="1F3864"/>
                </a:solidFill>
                <a:latin typeface="+mj-lt"/>
              </a:rPr>
              <a:t>Instagram: </a:t>
            </a:r>
            <a:r>
              <a:rPr lang="nl-NL" sz="2400" dirty="0">
                <a:solidFill>
                  <a:schemeClr val="accent6">
                    <a:lumMod val="75000"/>
                  </a:schemeClr>
                </a:solidFill>
                <a:latin typeface="+mj-lt"/>
              </a:rPr>
              <a:t>https://instagram.com/bomenbuurthaarlem?igshid=OGQ5ZDc2ODk2ZA==</a:t>
            </a:r>
            <a:endParaRPr lang="nl-NL" sz="2400" b="0" i="0" dirty="0">
              <a:solidFill>
                <a:schemeClr val="accent6">
                  <a:lumMod val="75000"/>
                </a:schemeClr>
              </a:solidFill>
              <a:effectLst/>
              <a:latin typeface="+mj-lt"/>
            </a:endParaRPr>
          </a:p>
          <a:p>
            <a:pPr algn="ctr">
              <a:buClr>
                <a:srgbClr val="1F3864"/>
              </a:buClr>
              <a:buSzPts val="3000"/>
            </a:pPr>
            <a:endParaRPr lang="nl-NL" sz="2400" i="1" dirty="0">
              <a:solidFill>
                <a:srgbClr val="1F3864"/>
              </a:solidFill>
              <a:latin typeface="+mj-lt"/>
            </a:endParaRPr>
          </a:p>
          <a:p>
            <a:pPr algn="ctr">
              <a:buClr>
                <a:srgbClr val="1F3864"/>
              </a:buClr>
              <a:buSzPts val="3000"/>
            </a:pPr>
            <a:r>
              <a:rPr lang="nl-NL" sz="2400" i="1" dirty="0">
                <a:solidFill>
                  <a:srgbClr val="1F3864"/>
                </a:solidFill>
                <a:latin typeface="+mj-lt"/>
              </a:rPr>
              <a:t>Kan ook langs komen bij: </a:t>
            </a:r>
          </a:p>
          <a:p>
            <a:pPr algn="ctr">
              <a:buClr>
                <a:srgbClr val="1F3864"/>
              </a:buClr>
              <a:buSzPts val="3000"/>
            </a:pPr>
            <a:r>
              <a:rPr lang="nl-NL" sz="2400" i="1" dirty="0" err="1">
                <a:solidFill>
                  <a:schemeClr val="accent6">
                    <a:lumMod val="75000"/>
                  </a:schemeClr>
                </a:solidFill>
                <a:latin typeface="+mj-lt"/>
              </a:rPr>
              <a:t>Duurzaamheids</a:t>
            </a:r>
            <a:r>
              <a:rPr lang="nl-NL" sz="2400" i="1" dirty="0">
                <a:solidFill>
                  <a:schemeClr val="accent6">
                    <a:lumMod val="75000"/>
                  </a:schemeClr>
                </a:solidFill>
                <a:latin typeface="+mj-lt"/>
              </a:rPr>
              <a:t> loket – elke vrijdag vanaf 13:00 hier in het </a:t>
            </a:r>
            <a:r>
              <a:rPr lang="nl-NL" sz="2400" i="1" dirty="0" err="1">
                <a:solidFill>
                  <a:schemeClr val="accent6">
                    <a:lumMod val="75000"/>
                  </a:schemeClr>
                </a:solidFill>
                <a:latin typeface="+mj-lt"/>
              </a:rPr>
              <a:t>Kweekcafe</a:t>
            </a:r>
            <a:endParaRPr lang="nl-NL" sz="2400" i="1" dirty="0">
              <a:solidFill>
                <a:schemeClr val="accent6">
                  <a:lumMod val="75000"/>
                </a:schemeClr>
              </a:solidFill>
              <a:latin typeface="+mj-lt"/>
            </a:endParaRPr>
          </a:p>
          <a:p>
            <a:pPr marL="342900" indent="-342900">
              <a:buClr>
                <a:srgbClr val="1F3864"/>
              </a:buClr>
              <a:buSzPts val="3000"/>
              <a:buFont typeface="Arial"/>
              <a:buChar char="•"/>
            </a:pPr>
            <a:endParaRPr lang="nl-NL" sz="1800" i="1" dirty="0">
              <a:solidFill>
                <a:srgbClr val="1F3864"/>
              </a:solidFill>
            </a:endParaRPr>
          </a:p>
        </p:txBody>
      </p:sp>
    </p:spTree>
    <p:extLst>
      <p:ext uri="{BB962C8B-B14F-4D97-AF65-F5344CB8AC3E}">
        <p14:creationId xmlns:p14="http://schemas.microsoft.com/office/powerpoint/2010/main" val="297195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6A3CA9-4DCC-7D79-7543-250A646F34CD}"/>
              </a:ext>
            </a:extLst>
          </p:cNvPr>
          <p:cNvGraphicFramePr/>
          <p:nvPr>
            <p:extLst>
              <p:ext uri="{D42A27DB-BD31-4B8C-83A1-F6EECF244321}">
                <p14:modId xmlns:p14="http://schemas.microsoft.com/office/powerpoint/2010/main" val="1488964244"/>
              </p:ext>
            </p:extLst>
          </p:nvPr>
        </p:nvGraphicFramePr>
        <p:xfrm>
          <a:off x="190283" y="711200"/>
          <a:ext cx="9827569" cy="8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1D64402-0BD1-58DE-A4D3-0BD5BEDB8765}"/>
              </a:ext>
            </a:extLst>
          </p:cNvPr>
          <p:cNvGraphicFramePr/>
          <p:nvPr>
            <p:extLst>
              <p:ext uri="{D42A27DB-BD31-4B8C-83A1-F6EECF244321}">
                <p14:modId xmlns:p14="http://schemas.microsoft.com/office/powerpoint/2010/main" val="2928181886"/>
              </p:ext>
            </p:extLst>
          </p:nvPr>
        </p:nvGraphicFramePr>
        <p:xfrm>
          <a:off x="829962" y="1694156"/>
          <a:ext cx="8548213" cy="62368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p:nvPr/>
        </p:nvSpPr>
        <p:spPr>
          <a:xfrm>
            <a:off x="829962" y="846036"/>
            <a:ext cx="9196317" cy="14772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3864"/>
              </a:buClr>
              <a:buSzPts val="4000"/>
              <a:buFont typeface="Arial"/>
              <a:buNone/>
            </a:pPr>
            <a:r>
              <a:rPr lang="nl-NL" sz="3400" b="1" dirty="0">
                <a:solidFill>
                  <a:srgbClr val="1F3864"/>
                </a:solidFill>
              </a:rPr>
              <a:t>Inschrijven voor offertes bij </a:t>
            </a:r>
            <a:br>
              <a:rPr lang="nl-NL" sz="3400" b="1" dirty="0">
                <a:solidFill>
                  <a:srgbClr val="1F3864"/>
                </a:solidFill>
              </a:rPr>
            </a:br>
            <a:r>
              <a:rPr lang="nl-NL" sz="3400" b="1" dirty="0">
                <a:solidFill>
                  <a:srgbClr val="1F3864"/>
                </a:solidFill>
              </a:rPr>
              <a:t>			de gekozen leverancier</a:t>
            </a:r>
          </a:p>
        </p:txBody>
      </p:sp>
      <p:sp>
        <p:nvSpPr>
          <p:cNvPr id="136" name="Google Shape;136;p19"/>
          <p:cNvSpPr/>
          <p:nvPr/>
        </p:nvSpPr>
        <p:spPr>
          <a:xfrm>
            <a:off x="829962" y="1910057"/>
            <a:ext cx="9050017" cy="3910880"/>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1F3864"/>
              </a:buClr>
              <a:buSzPts val="3000"/>
            </a:pPr>
            <a:endParaRPr lang="nl-NL" sz="3000" i="1" dirty="0">
              <a:solidFill>
                <a:srgbClr val="1F3864"/>
              </a:solidFill>
            </a:endParaRPr>
          </a:p>
        </p:txBody>
      </p:sp>
      <p:sp>
        <p:nvSpPr>
          <p:cNvPr id="4" name="Google Shape;61;p11">
            <a:extLst>
              <a:ext uri="{FF2B5EF4-FFF2-40B4-BE49-F238E27FC236}">
                <a16:creationId xmlns:a16="http://schemas.microsoft.com/office/drawing/2014/main" id="{5FA74064-BC43-464D-82D2-7557F3E4DA7F}"/>
              </a:ext>
            </a:extLst>
          </p:cNvPr>
          <p:cNvSpPr txBox="1">
            <a:spLocks noGrp="1"/>
          </p:cNvSpPr>
          <p:nvPr>
            <p:ph type="title"/>
          </p:nvPr>
        </p:nvSpPr>
        <p:spPr>
          <a:xfrm>
            <a:off x="1068681" y="2845452"/>
            <a:ext cx="10054638" cy="3782333"/>
          </a:xfrm>
          <a:prstGeom prst="rect">
            <a:avLst/>
          </a:prstGeom>
          <a:noFill/>
          <a:ln>
            <a:noFill/>
          </a:ln>
        </p:spPr>
        <p:txBody>
          <a:bodyPr spcFirstLastPara="1" wrap="square" lIns="45700" tIns="45700" rIns="45700" bIns="45700" anchor="t" anchorCtr="0">
            <a:noAutofit/>
          </a:bodyPr>
          <a:lstStyle/>
          <a:p>
            <a:pPr>
              <a:buClr>
                <a:srgbClr val="1F3864"/>
              </a:buClr>
              <a:buSzPts val="3000"/>
            </a:pPr>
            <a:r>
              <a:rPr lang="nl-NL" b="1" i="0" u="none" strike="noStrike" cap="none" dirty="0">
                <a:solidFill>
                  <a:schemeClr val="accent6"/>
                </a:solidFill>
                <a:latin typeface="Arial"/>
                <a:ea typeface="Arial"/>
                <a:cs typeface="Arial"/>
                <a:sym typeface="Arial"/>
              </a:rPr>
              <a:t>BEDANKT</a:t>
            </a:r>
            <a:br>
              <a:rPr lang="nl-NL" b="1" i="0" u="none" strike="noStrike" cap="none" dirty="0">
                <a:solidFill>
                  <a:schemeClr val="accent6"/>
                </a:solidFill>
                <a:latin typeface="Arial"/>
                <a:ea typeface="Arial"/>
                <a:cs typeface="Arial"/>
                <a:sym typeface="Arial"/>
              </a:rPr>
            </a:br>
            <a:br>
              <a:rPr lang="nl-NL" sz="3400" b="1" i="0" u="none" strike="noStrike" cap="none" dirty="0">
                <a:solidFill>
                  <a:schemeClr val="accent6"/>
                </a:solidFill>
                <a:latin typeface="Arial"/>
                <a:ea typeface="Arial"/>
                <a:cs typeface="Arial"/>
                <a:sym typeface="Arial"/>
              </a:rPr>
            </a:br>
            <a:br>
              <a:rPr lang="nl-NL" sz="3400" b="1" i="0" u="none" strike="noStrike" cap="none" dirty="0">
                <a:solidFill>
                  <a:schemeClr val="accent6"/>
                </a:solidFill>
                <a:latin typeface="Arial"/>
                <a:ea typeface="Arial"/>
                <a:cs typeface="Arial"/>
                <a:sym typeface="Arial"/>
              </a:rPr>
            </a:br>
            <a:r>
              <a:rPr lang="nl-NL" sz="3400" b="1" i="0" u="none" strike="noStrike" cap="none" dirty="0">
                <a:solidFill>
                  <a:srgbClr val="1F3864"/>
                </a:solidFill>
                <a:latin typeface="Arial"/>
                <a:ea typeface="Arial"/>
                <a:cs typeface="Arial"/>
                <a:sym typeface="Arial"/>
              </a:rPr>
              <a:t>en volg ons via</a:t>
            </a:r>
            <a:br>
              <a:rPr lang="nl-NL" sz="3400" b="1" i="0" u="none" strike="noStrike" cap="none" dirty="0">
                <a:solidFill>
                  <a:srgbClr val="1F3864"/>
                </a:solidFill>
                <a:latin typeface="Arial"/>
                <a:ea typeface="Arial"/>
                <a:cs typeface="Arial"/>
                <a:sym typeface="Arial"/>
              </a:rPr>
            </a:br>
            <a:br>
              <a:rPr lang="nl-NL" sz="3400" b="1" i="0" u="none" strike="noStrike" cap="none" dirty="0">
                <a:solidFill>
                  <a:srgbClr val="1F3864"/>
                </a:solidFill>
                <a:latin typeface="Arial"/>
                <a:ea typeface="Arial"/>
                <a:cs typeface="Arial"/>
                <a:sym typeface="Arial"/>
              </a:rPr>
            </a:br>
            <a:r>
              <a:rPr lang="nl-NL" sz="3600" dirty="0">
                <a:solidFill>
                  <a:srgbClr val="FF0000"/>
                </a:solidFill>
                <a:latin typeface="UICTFontTextStyleBody"/>
                <a:hlinkClick r:id="rId3">
                  <a:extLst>
                    <a:ext uri="{A12FA001-AC4F-418D-AE19-62706E023703}">
                      <ahyp:hlinkClr xmlns:ahyp="http://schemas.microsoft.com/office/drawing/2018/hyperlinkcolor" val="tx"/>
                    </a:ext>
                  </a:extLst>
                </a:hlinkClick>
              </a:rPr>
              <a:t>https://www.buurkracht-online.nl/bomenbuurt/</a:t>
            </a:r>
            <a:br>
              <a:rPr lang="nl-NL" sz="3600" dirty="0">
                <a:solidFill>
                  <a:srgbClr val="242424"/>
                </a:solidFill>
                <a:latin typeface="UICTFontTextStyleBody"/>
              </a:rPr>
            </a:br>
            <a:endParaRPr sz="3400" b="1" i="0" u="none" strike="noStrike" cap="none" dirty="0">
              <a:solidFill>
                <a:srgbClr val="1F3864"/>
              </a:solidFill>
              <a:latin typeface="Arial"/>
              <a:ea typeface="Arial"/>
              <a:cs typeface="Arial"/>
              <a:sym typeface="Arial"/>
            </a:endParaRPr>
          </a:p>
        </p:txBody>
      </p:sp>
    </p:spTree>
    <p:extLst>
      <p:ext uri="{BB962C8B-B14F-4D97-AF65-F5344CB8AC3E}">
        <p14:creationId xmlns:p14="http://schemas.microsoft.com/office/powerpoint/2010/main" val="176580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016D231-3139-CF01-E9B5-41F6F4C13A64}"/>
              </a:ext>
            </a:extLst>
          </p:cNvPr>
          <p:cNvGraphicFramePr/>
          <p:nvPr>
            <p:extLst>
              <p:ext uri="{D42A27DB-BD31-4B8C-83A1-F6EECF244321}">
                <p14:modId xmlns:p14="http://schemas.microsoft.com/office/powerpoint/2010/main" val="301891552"/>
              </p:ext>
            </p:extLst>
          </p:nvPr>
        </p:nvGraphicFramePr>
        <p:xfrm>
          <a:off x="829963" y="885621"/>
          <a:ext cx="7042798"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2" y="1910057"/>
            <a:ext cx="10142838" cy="3910880"/>
          </a:xfrm>
          <a:prstGeom prst="rect">
            <a:avLst/>
          </a:prstGeom>
          <a:noFill/>
          <a:ln>
            <a:noFill/>
          </a:ln>
        </p:spPr>
        <p:txBody>
          <a:bodyPr spcFirstLastPara="1" wrap="square" lIns="91425" tIns="45700" rIns="91425" bIns="45700" anchor="t" anchorCtr="0">
            <a:noAutofit/>
          </a:bodyPr>
          <a:lstStyle/>
          <a:p>
            <a:pPr marL="342900" indent="-342900">
              <a:buClr>
                <a:srgbClr val="1F3864"/>
              </a:buClr>
              <a:buSzPts val="3000"/>
              <a:buFont typeface="Arial"/>
              <a:buChar char="•"/>
            </a:pPr>
            <a:r>
              <a:rPr lang="nl-NL" sz="3000" i="1" dirty="0">
                <a:solidFill>
                  <a:srgbClr val="1F3864"/>
                </a:solidFill>
              </a:rPr>
              <a:t>Simone de Wijn (Buurkracht)</a:t>
            </a:r>
          </a:p>
          <a:p>
            <a:pPr marL="342900" indent="-342900">
              <a:buClr>
                <a:srgbClr val="1F3864"/>
              </a:buClr>
              <a:buSzPts val="3000"/>
              <a:buFont typeface="Arial"/>
              <a:buChar char="•"/>
            </a:pPr>
            <a:r>
              <a:rPr lang="nl-NL" sz="3000" i="1" dirty="0">
                <a:solidFill>
                  <a:srgbClr val="1F3864"/>
                </a:solidFill>
              </a:rPr>
              <a:t>Voorstellen teamleden</a:t>
            </a:r>
          </a:p>
        </p:txBody>
      </p:sp>
      <p:sp>
        <p:nvSpPr>
          <p:cNvPr id="3" name="Google Shape;136;p19">
            <a:extLst>
              <a:ext uri="{FF2B5EF4-FFF2-40B4-BE49-F238E27FC236}">
                <a16:creationId xmlns:a16="http://schemas.microsoft.com/office/drawing/2014/main" id="{A8AD04BF-0CA1-65D9-A1B0-F0B91BD746CE}"/>
              </a:ext>
            </a:extLst>
          </p:cNvPr>
          <p:cNvSpPr/>
          <p:nvPr/>
        </p:nvSpPr>
        <p:spPr>
          <a:xfrm>
            <a:off x="1219200" y="2884070"/>
            <a:ext cx="12214234" cy="5280879"/>
          </a:xfrm>
          <a:prstGeom prst="rect">
            <a:avLst/>
          </a:prstGeom>
          <a:noFill/>
          <a:ln>
            <a:noFill/>
          </a:ln>
        </p:spPr>
        <p:txBody>
          <a:bodyPr spcFirstLastPara="1" wrap="square" lIns="91425" tIns="45700" rIns="91425" bIns="45700" anchor="t" anchorCtr="0">
            <a:noAutofit/>
          </a:bodyPr>
          <a:lstStyle/>
          <a:p>
            <a:pPr>
              <a:buClr>
                <a:srgbClr val="1F3864"/>
              </a:buClr>
              <a:buSzPts val="3000"/>
            </a:pPr>
            <a:r>
              <a:rPr lang="nl-NL" sz="3000" b="1" i="1" dirty="0">
                <a:solidFill>
                  <a:srgbClr val="1F3864"/>
                </a:solidFill>
              </a:rPr>
              <a:t>Zonnepanelen:</a:t>
            </a:r>
          </a:p>
          <a:p>
            <a:pPr>
              <a:buClr>
                <a:srgbClr val="1F3864"/>
              </a:buClr>
              <a:buSzPts val="3000"/>
            </a:pPr>
            <a:r>
              <a:rPr lang="nl-NL" sz="3000" i="1" dirty="0">
                <a:solidFill>
                  <a:srgbClr val="FF0000"/>
                </a:solidFill>
              </a:rPr>
              <a:t>Jan </a:t>
            </a:r>
            <a:r>
              <a:rPr lang="nl-NL" sz="3000" i="1" dirty="0" err="1">
                <a:solidFill>
                  <a:srgbClr val="FF0000"/>
                </a:solidFill>
              </a:rPr>
              <a:t>Tjemme</a:t>
            </a:r>
            <a:r>
              <a:rPr lang="nl-NL" sz="3000" i="1" dirty="0">
                <a:solidFill>
                  <a:srgbClr val="1F3864"/>
                </a:solidFill>
              </a:rPr>
              <a:t> 	</a:t>
            </a:r>
            <a:r>
              <a:rPr lang="nl-NL" sz="3000" i="1" dirty="0" err="1">
                <a:solidFill>
                  <a:srgbClr val="FF0000"/>
                </a:solidFill>
              </a:rPr>
              <a:t>Erlyn</a:t>
            </a:r>
            <a:r>
              <a:rPr lang="nl-NL" sz="3000" i="1" dirty="0">
                <a:solidFill>
                  <a:srgbClr val="FF0000"/>
                </a:solidFill>
              </a:rPr>
              <a:t> </a:t>
            </a:r>
            <a:r>
              <a:rPr lang="nl-NL" sz="3000" i="1" dirty="0">
                <a:solidFill>
                  <a:srgbClr val="1F3864"/>
                </a:solidFill>
              </a:rPr>
              <a:t>	Florian	Loek</a:t>
            </a:r>
          </a:p>
          <a:p>
            <a:pPr>
              <a:buClr>
                <a:srgbClr val="1F3864"/>
              </a:buClr>
              <a:buSzPts val="3000"/>
            </a:pPr>
            <a:r>
              <a:rPr lang="nl-NL" sz="3000" b="1" i="1" dirty="0">
                <a:solidFill>
                  <a:srgbClr val="1F3864"/>
                </a:solidFill>
              </a:rPr>
              <a:t>Groen dak:</a:t>
            </a:r>
          </a:p>
          <a:p>
            <a:pPr>
              <a:buClr>
                <a:srgbClr val="1F3864"/>
              </a:buClr>
              <a:buSzPts val="3000"/>
            </a:pPr>
            <a:r>
              <a:rPr lang="nl-NL" sz="3000" i="1" dirty="0">
                <a:solidFill>
                  <a:srgbClr val="FF0000"/>
                </a:solidFill>
              </a:rPr>
              <a:t>Jurriaan		Jordy	Kim		</a:t>
            </a:r>
            <a:r>
              <a:rPr lang="nl-NL" sz="3000" i="1" dirty="0">
                <a:solidFill>
                  <a:srgbClr val="1F3864"/>
                </a:solidFill>
              </a:rPr>
              <a:t>Sander</a:t>
            </a:r>
            <a:r>
              <a:rPr lang="nl-NL" sz="3000" i="1" dirty="0">
                <a:solidFill>
                  <a:srgbClr val="FF0000"/>
                </a:solidFill>
              </a:rPr>
              <a:t>	Remko</a:t>
            </a:r>
          </a:p>
          <a:p>
            <a:pPr>
              <a:buClr>
                <a:srgbClr val="1F3864"/>
              </a:buClr>
              <a:buSzPts val="3000"/>
            </a:pPr>
            <a:r>
              <a:rPr lang="nl-NL" sz="3000" b="1" i="1" dirty="0">
                <a:solidFill>
                  <a:srgbClr val="1F3864"/>
                </a:solidFill>
              </a:rPr>
              <a:t>Algemeen:</a:t>
            </a:r>
          </a:p>
          <a:p>
            <a:pPr>
              <a:buClr>
                <a:srgbClr val="1F3864"/>
              </a:buClr>
              <a:buSzPts val="3000"/>
            </a:pPr>
            <a:r>
              <a:rPr lang="nl-NL" sz="3000" i="1" dirty="0">
                <a:solidFill>
                  <a:srgbClr val="1F3864"/>
                </a:solidFill>
              </a:rPr>
              <a:t>Sarah 	Martin	Jolanda		</a:t>
            </a:r>
          </a:p>
        </p:txBody>
      </p:sp>
      <p:pic>
        <p:nvPicPr>
          <p:cNvPr id="4" name="Afbeelding 3">
            <a:extLst>
              <a:ext uri="{FF2B5EF4-FFF2-40B4-BE49-F238E27FC236}">
                <a16:creationId xmlns:a16="http://schemas.microsoft.com/office/drawing/2014/main" id="{06CC9464-288A-B5A9-4253-4482D5811AD1}"/>
              </a:ext>
            </a:extLst>
          </p:cNvPr>
          <p:cNvPicPr>
            <a:picLocks noChangeAspect="1"/>
          </p:cNvPicPr>
          <p:nvPr/>
        </p:nvPicPr>
        <p:blipFill rotWithShape="1">
          <a:blip r:embed="rId8"/>
          <a:srcRect l="-345" r="22798"/>
          <a:stretch/>
        </p:blipFill>
        <p:spPr>
          <a:xfrm>
            <a:off x="7221894" y="-699796"/>
            <a:ext cx="4338735" cy="4385387"/>
          </a:xfrm>
          <a:prstGeom prst="ellipse">
            <a:avLst/>
          </a:prstGeom>
        </p:spPr>
      </p:pic>
    </p:spTree>
    <p:extLst>
      <p:ext uri="{BB962C8B-B14F-4D97-AF65-F5344CB8AC3E}">
        <p14:creationId xmlns:p14="http://schemas.microsoft.com/office/powerpoint/2010/main" val="246346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E4BB0BB-C6E7-E72A-7880-FBF04F8D50FB}"/>
              </a:ext>
            </a:extLst>
          </p:cNvPr>
          <p:cNvGraphicFramePr/>
          <p:nvPr/>
        </p:nvGraphicFramePr>
        <p:xfrm>
          <a:off x="829962" y="885621"/>
          <a:ext cx="9431637"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2" y="1676193"/>
            <a:ext cx="11632971" cy="5825273"/>
          </a:xfrm>
          <a:prstGeom prst="rect">
            <a:avLst/>
          </a:prstGeom>
          <a:noFill/>
          <a:ln>
            <a:noFill/>
          </a:ln>
        </p:spPr>
        <p:txBody>
          <a:bodyPr spcFirstLastPara="1" wrap="square" lIns="90000" tIns="45700" rIns="91425" bIns="45700" anchor="t" anchorCtr="0">
            <a:noAutofit/>
          </a:bodyPr>
          <a:lstStyle/>
          <a:p>
            <a:pPr marL="342900" marR="0" lvl="0" indent="-342900" algn="l" rtl="0">
              <a:lnSpc>
                <a:spcPct val="100000"/>
              </a:lnSpc>
              <a:spcBef>
                <a:spcPts val="0"/>
              </a:spcBef>
              <a:spcAft>
                <a:spcPts val="0"/>
              </a:spcAft>
              <a:buClr>
                <a:srgbClr val="1F3864"/>
              </a:buClr>
              <a:buSzPts val="3000"/>
              <a:buFont typeface="Arial"/>
              <a:buChar char="•"/>
            </a:pPr>
            <a:r>
              <a:rPr lang="nl-NL" sz="3000" i="1" dirty="0">
                <a:solidFill>
                  <a:srgbClr val="1F3864"/>
                </a:solidFill>
              </a:rPr>
              <a:t>Opstart door Simone de Wijn + werving team</a:t>
            </a:r>
          </a:p>
          <a:p>
            <a:pPr marL="342900" marR="0" lvl="0" indent="-342900" algn="l" rtl="0">
              <a:lnSpc>
                <a:spcPct val="100000"/>
              </a:lnSpc>
              <a:spcBef>
                <a:spcPts val="0"/>
              </a:spcBef>
              <a:spcAft>
                <a:spcPts val="0"/>
              </a:spcAft>
              <a:buClr>
                <a:srgbClr val="1F3864"/>
              </a:buClr>
              <a:buSzPts val="3000"/>
              <a:buFont typeface="Arial"/>
              <a:buChar char="•"/>
            </a:pPr>
            <a:r>
              <a:rPr lang="nl-NL" sz="3000" i="1" dirty="0">
                <a:solidFill>
                  <a:srgbClr val="1F3864"/>
                </a:solidFill>
              </a:rPr>
              <a:t>Enquête rond gebracht</a:t>
            </a:r>
          </a:p>
          <a:p>
            <a:pPr marL="720000" lvl="8" indent="648000">
              <a:buClr>
                <a:srgbClr val="1F3864"/>
              </a:buClr>
              <a:buSzPct val="75000"/>
              <a:buFont typeface="Wingdings" panose="05000000000000000000" pitchFamily="2" charset="2"/>
              <a:buChar char="Ø"/>
            </a:pPr>
            <a:r>
              <a:rPr lang="nl-NL" sz="2400" i="0" dirty="0">
                <a:solidFill>
                  <a:srgbClr val="1F3864"/>
                </a:solidFill>
              </a:rPr>
              <a:t>Rond de 850 adressen </a:t>
            </a:r>
          </a:p>
          <a:p>
            <a:pPr marL="342900" marR="0" lvl="0" indent="-342900" algn="l" rtl="0">
              <a:lnSpc>
                <a:spcPct val="100000"/>
              </a:lnSpc>
              <a:spcBef>
                <a:spcPts val="0"/>
              </a:spcBef>
              <a:spcAft>
                <a:spcPts val="0"/>
              </a:spcAft>
              <a:buClr>
                <a:srgbClr val="1F3864"/>
              </a:buClr>
              <a:buSzPts val="3000"/>
              <a:buFont typeface="Arial"/>
              <a:buChar char="•"/>
            </a:pPr>
            <a:endParaRPr lang="nl-NL" sz="3000" i="1" dirty="0">
              <a:solidFill>
                <a:srgbClr val="1F3864"/>
              </a:solidFill>
            </a:endParaRPr>
          </a:p>
        </p:txBody>
      </p:sp>
      <p:pic>
        <p:nvPicPr>
          <p:cNvPr id="3" name="Afbeelding 2" descr="Afbeelding met kaart, tekst, atlas, diagram&#10;&#10;Automatisch gegenereerde beschrijving">
            <a:extLst>
              <a:ext uri="{FF2B5EF4-FFF2-40B4-BE49-F238E27FC236}">
                <a16:creationId xmlns:a16="http://schemas.microsoft.com/office/drawing/2014/main" id="{A1D8572D-026C-8601-273D-87C10FEA349F}"/>
              </a:ext>
            </a:extLst>
          </p:cNvPr>
          <p:cNvPicPr>
            <a:picLocks noChangeAspect="1"/>
          </p:cNvPicPr>
          <p:nvPr/>
        </p:nvPicPr>
        <p:blipFill>
          <a:blip r:embed="rId8"/>
          <a:stretch>
            <a:fillRect/>
          </a:stretch>
        </p:blipFill>
        <p:spPr>
          <a:xfrm>
            <a:off x="5623560" y="2286867"/>
            <a:ext cx="5878375" cy="4571133"/>
          </a:xfrm>
          <a:prstGeom prst="rect">
            <a:avLst/>
          </a:prstGeom>
        </p:spPr>
      </p:pic>
    </p:spTree>
    <p:extLst>
      <p:ext uri="{BB962C8B-B14F-4D97-AF65-F5344CB8AC3E}">
        <p14:creationId xmlns:p14="http://schemas.microsoft.com/office/powerpoint/2010/main" val="169772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E4BB0BB-C6E7-E72A-7880-FBF04F8D50FB}"/>
              </a:ext>
            </a:extLst>
          </p:cNvPr>
          <p:cNvGraphicFramePr/>
          <p:nvPr>
            <p:extLst>
              <p:ext uri="{D42A27DB-BD31-4B8C-83A1-F6EECF244321}">
                <p14:modId xmlns:p14="http://schemas.microsoft.com/office/powerpoint/2010/main" val="2141080726"/>
              </p:ext>
            </p:extLst>
          </p:nvPr>
        </p:nvGraphicFramePr>
        <p:xfrm>
          <a:off x="829962" y="885621"/>
          <a:ext cx="9431637"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2" y="1676193"/>
            <a:ext cx="11617075" cy="4444689"/>
          </a:xfrm>
          <a:prstGeom prst="rect">
            <a:avLst/>
          </a:prstGeom>
          <a:noFill/>
          <a:ln>
            <a:noFill/>
          </a:ln>
        </p:spPr>
        <p:txBody>
          <a:bodyPr spcFirstLastPara="1" wrap="square" lIns="90000" tIns="45700" rIns="91425" bIns="45700" anchor="t" anchorCtr="0">
            <a:noAutofit/>
          </a:bodyPr>
          <a:lstStyle/>
          <a:p>
            <a:pPr marL="342900" marR="0" lvl="0" indent="-342900" algn="l" rtl="0">
              <a:lnSpc>
                <a:spcPct val="100000"/>
              </a:lnSpc>
              <a:spcBef>
                <a:spcPts val="0"/>
              </a:spcBef>
              <a:spcAft>
                <a:spcPts val="0"/>
              </a:spcAft>
              <a:buClr>
                <a:srgbClr val="1F3864"/>
              </a:buClr>
              <a:buSzPts val="3000"/>
              <a:buFont typeface="Arial"/>
              <a:buChar char="•"/>
            </a:pPr>
            <a:r>
              <a:rPr lang="nl-NL" sz="3000" i="1" dirty="0">
                <a:solidFill>
                  <a:srgbClr val="1F3864"/>
                </a:solidFill>
              </a:rPr>
              <a:t>Opbrengst enquête</a:t>
            </a:r>
          </a:p>
          <a:p>
            <a:pPr marL="720000" lvl="8" indent="648000">
              <a:buClr>
                <a:srgbClr val="1F3864"/>
              </a:buClr>
              <a:buSzPct val="75000"/>
              <a:buFont typeface="Wingdings" panose="05000000000000000000" pitchFamily="2" charset="2"/>
              <a:buChar char="Ø"/>
            </a:pPr>
            <a:r>
              <a:rPr lang="nl-NL" sz="2400" dirty="0">
                <a:solidFill>
                  <a:srgbClr val="1F3864"/>
                </a:solidFill>
                <a:latin typeface="+mj-lt"/>
              </a:rPr>
              <a:t>Wat is de behoefte, extra teamleden, bekendheid van de buurkracht</a:t>
            </a:r>
          </a:p>
          <a:p>
            <a:pPr marL="720000" lvl="8" indent="648000">
              <a:buClr>
                <a:srgbClr val="1F3864"/>
              </a:buClr>
              <a:buSzPct val="75000"/>
              <a:buFont typeface="Wingdings" panose="05000000000000000000" pitchFamily="2" charset="2"/>
              <a:buChar char="Ø"/>
            </a:pPr>
            <a:r>
              <a:rPr lang="nl-NL" sz="2400" dirty="0">
                <a:solidFill>
                  <a:srgbClr val="1F3864"/>
                </a:solidFill>
                <a:latin typeface="+mj-lt"/>
              </a:rPr>
              <a:t>Top-3 energieprojecten: </a:t>
            </a:r>
          </a:p>
          <a:p>
            <a:pPr marL="720000" lvl="8">
              <a:buClr>
                <a:srgbClr val="1F3864"/>
              </a:buClr>
              <a:buSzPct val="75000"/>
            </a:pPr>
            <a:r>
              <a:rPr lang="nl-NL" sz="2400" dirty="0">
                <a:solidFill>
                  <a:srgbClr val="1F3864"/>
                </a:solidFill>
                <a:latin typeface="+mj-lt"/>
              </a:rPr>
              <a:t>         1) zonnepanelen </a:t>
            </a:r>
            <a:r>
              <a:rPr lang="nl-NL" sz="1800" dirty="0">
                <a:solidFill>
                  <a:srgbClr val="1F3864"/>
                </a:solidFill>
                <a:latin typeface="+mj-lt"/>
              </a:rPr>
              <a:t>(49st)</a:t>
            </a:r>
            <a:r>
              <a:rPr lang="nl-NL" sz="2400" dirty="0">
                <a:solidFill>
                  <a:srgbClr val="1F3864"/>
                </a:solidFill>
                <a:latin typeface="+mj-lt"/>
              </a:rPr>
              <a:t> </a:t>
            </a:r>
          </a:p>
          <a:p>
            <a:pPr marL="720000" lvl="8">
              <a:buClr>
                <a:srgbClr val="1F3864"/>
              </a:buClr>
              <a:buSzPct val="75000"/>
            </a:pPr>
            <a:r>
              <a:rPr lang="nl-NL" sz="2400" dirty="0">
                <a:solidFill>
                  <a:srgbClr val="1F3864"/>
                </a:solidFill>
                <a:latin typeface="+mj-lt"/>
              </a:rPr>
              <a:t>	       2) hybride warmtepomp </a:t>
            </a:r>
            <a:r>
              <a:rPr lang="nl-NL" sz="1800" dirty="0">
                <a:solidFill>
                  <a:srgbClr val="1F3864"/>
                </a:solidFill>
                <a:latin typeface="+mj-lt"/>
              </a:rPr>
              <a:t>(43st - netto 34st) </a:t>
            </a:r>
          </a:p>
          <a:p>
            <a:pPr marL="720000" lvl="8">
              <a:buClr>
                <a:srgbClr val="1F3864"/>
              </a:buClr>
              <a:buSzPct val="75000"/>
            </a:pPr>
            <a:r>
              <a:rPr lang="nl-NL" sz="1800" dirty="0">
                <a:solidFill>
                  <a:srgbClr val="1F3864"/>
                </a:solidFill>
                <a:latin typeface="+mj-lt"/>
              </a:rPr>
              <a:t>	         </a:t>
            </a:r>
            <a:r>
              <a:rPr lang="nl-NL" sz="2400" dirty="0">
                <a:solidFill>
                  <a:srgbClr val="1F3864"/>
                </a:solidFill>
                <a:latin typeface="+mj-lt"/>
              </a:rPr>
              <a:t>3) vloerisolatie</a:t>
            </a:r>
            <a:r>
              <a:rPr lang="nl-NL" sz="1800" dirty="0">
                <a:solidFill>
                  <a:srgbClr val="1F3864"/>
                </a:solidFill>
                <a:latin typeface="+mj-lt"/>
              </a:rPr>
              <a:t> (40st - netto 29st)</a:t>
            </a:r>
          </a:p>
          <a:p>
            <a:pPr marL="720000" lvl="8" indent="648000">
              <a:buClr>
                <a:srgbClr val="1F3864"/>
              </a:buClr>
              <a:buSzPct val="75000"/>
              <a:buFont typeface="Wingdings" panose="05000000000000000000" pitchFamily="2" charset="2"/>
              <a:buChar char="Ø"/>
            </a:pPr>
            <a:r>
              <a:rPr lang="nl-NL" sz="2400" dirty="0">
                <a:solidFill>
                  <a:srgbClr val="1F3864"/>
                </a:solidFill>
                <a:latin typeface="+mj-lt"/>
              </a:rPr>
              <a:t>Top-2 groenprojecten: </a:t>
            </a:r>
          </a:p>
          <a:p>
            <a:pPr marL="720000" lvl="8">
              <a:buClr>
                <a:srgbClr val="1F3864"/>
              </a:buClr>
              <a:buSzPct val="75000"/>
            </a:pPr>
            <a:r>
              <a:rPr lang="nl-NL" sz="2400" dirty="0">
                <a:solidFill>
                  <a:srgbClr val="1F3864"/>
                </a:solidFill>
                <a:latin typeface="+mj-lt"/>
              </a:rPr>
              <a:t>	       1) groen dak </a:t>
            </a:r>
            <a:r>
              <a:rPr lang="nl-NL" sz="1800" dirty="0">
                <a:solidFill>
                  <a:srgbClr val="1F3864"/>
                </a:solidFill>
                <a:latin typeface="+mj-lt"/>
              </a:rPr>
              <a:t>(43st - netto 31st)</a:t>
            </a:r>
            <a:r>
              <a:rPr lang="nl-NL" sz="2400" dirty="0">
                <a:solidFill>
                  <a:srgbClr val="1F3864"/>
                </a:solidFill>
                <a:latin typeface="+mj-lt"/>
              </a:rPr>
              <a:t> </a:t>
            </a:r>
          </a:p>
          <a:p>
            <a:pPr marL="720000" lvl="8">
              <a:buClr>
                <a:srgbClr val="1F3864"/>
              </a:buClr>
              <a:buSzPct val="75000"/>
            </a:pPr>
            <a:r>
              <a:rPr lang="nl-NL" sz="2400" dirty="0">
                <a:solidFill>
                  <a:srgbClr val="1F3864"/>
                </a:solidFill>
                <a:latin typeface="+mj-lt"/>
              </a:rPr>
              <a:t>	       2) afkoppelen regenwater </a:t>
            </a:r>
            <a:r>
              <a:rPr lang="nl-NL" sz="1800" dirty="0">
                <a:solidFill>
                  <a:srgbClr val="1F3864"/>
                </a:solidFill>
                <a:latin typeface="+mj-lt"/>
              </a:rPr>
              <a:t>(30st - netto 20st)</a:t>
            </a:r>
          </a:p>
          <a:p>
            <a:pPr marL="342900" marR="0" lvl="0" indent="-342900" algn="l" rtl="0">
              <a:lnSpc>
                <a:spcPct val="100000"/>
              </a:lnSpc>
              <a:spcBef>
                <a:spcPts val="0"/>
              </a:spcBef>
              <a:spcAft>
                <a:spcPts val="0"/>
              </a:spcAft>
              <a:buClr>
                <a:srgbClr val="1F3864"/>
              </a:buClr>
              <a:buSzPts val="3000"/>
              <a:buFont typeface="Arial"/>
              <a:buChar char="•"/>
            </a:pPr>
            <a:r>
              <a:rPr lang="nl-NL" sz="3000" i="1" dirty="0">
                <a:solidFill>
                  <a:srgbClr val="1F3864"/>
                </a:solidFill>
              </a:rPr>
              <a:t>Nieuwe teamleden</a:t>
            </a:r>
          </a:p>
          <a:p>
            <a:pPr marL="720000" lvl="1" indent="648000">
              <a:buClr>
                <a:srgbClr val="1F3864"/>
              </a:buClr>
              <a:buSzPct val="75000"/>
              <a:buFont typeface="Wingdings" panose="05000000000000000000" pitchFamily="2" charset="2"/>
              <a:buChar char="Ø"/>
            </a:pPr>
            <a:r>
              <a:rPr lang="nl-NL" sz="2400" i="1" dirty="0">
                <a:solidFill>
                  <a:srgbClr val="1F3864"/>
                </a:solidFill>
              </a:rPr>
              <a:t>Florian, Loek, Sander, Sarah, Martin, Jolanda</a:t>
            </a:r>
            <a:endParaRPr lang="nl-NL" sz="2400" i="1" dirty="0">
              <a:solidFill>
                <a:srgbClr val="1F3864"/>
              </a:solidFill>
              <a:highlight>
                <a:srgbClr val="FFFF00"/>
              </a:highlight>
            </a:endParaRPr>
          </a:p>
          <a:p>
            <a:pPr marL="342900" marR="0" lvl="0" indent="-342900" algn="l" rtl="0">
              <a:lnSpc>
                <a:spcPct val="100000"/>
              </a:lnSpc>
              <a:spcBef>
                <a:spcPts val="0"/>
              </a:spcBef>
              <a:spcAft>
                <a:spcPts val="0"/>
              </a:spcAft>
              <a:buClr>
                <a:srgbClr val="1F3864"/>
              </a:buClr>
              <a:buSzPts val="3000"/>
              <a:buFont typeface="Arial"/>
              <a:buChar char="•"/>
            </a:pPr>
            <a:endParaRPr lang="nl-NL" sz="3000" i="1" dirty="0">
              <a:solidFill>
                <a:srgbClr val="1F3864"/>
              </a:solidFill>
            </a:endParaRPr>
          </a:p>
        </p:txBody>
      </p:sp>
      <p:pic>
        <p:nvPicPr>
          <p:cNvPr id="1026" name="Picture 2">
            <a:extLst>
              <a:ext uri="{FF2B5EF4-FFF2-40B4-BE49-F238E27FC236}">
                <a16:creationId xmlns:a16="http://schemas.microsoft.com/office/drawing/2014/main" id="{364C41FA-5CF9-DED3-3C91-21F86CA658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1063" y="2562934"/>
            <a:ext cx="4400938" cy="305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95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E4BB0BB-C6E7-E72A-7880-FBF04F8D50FB}"/>
              </a:ext>
            </a:extLst>
          </p:cNvPr>
          <p:cNvGraphicFramePr/>
          <p:nvPr/>
        </p:nvGraphicFramePr>
        <p:xfrm>
          <a:off x="829962" y="885621"/>
          <a:ext cx="9431637"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2" y="1676193"/>
            <a:ext cx="11632971" cy="5825273"/>
          </a:xfrm>
          <a:prstGeom prst="rect">
            <a:avLst/>
          </a:prstGeom>
          <a:noFill/>
          <a:ln>
            <a:noFill/>
          </a:ln>
        </p:spPr>
        <p:txBody>
          <a:bodyPr spcFirstLastPara="1" wrap="square" lIns="90000" tIns="45700" rIns="91425" bIns="45700" anchor="t" anchorCtr="0">
            <a:noAutofit/>
          </a:bodyPr>
          <a:lstStyle/>
          <a:p>
            <a:pPr marL="342900" marR="0" lvl="0" indent="-342900" algn="l" rtl="0">
              <a:lnSpc>
                <a:spcPct val="100000"/>
              </a:lnSpc>
              <a:spcBef>
                <a:spcPts val="0"/>
              </a:spcBef>
              <a:spcAft>
                <a:spcPts val="0"/>
              </a:spcAft>
              <a:buClr>
                <a:srgbClr val="1F3864"/>
              </a:buClr>
              <a:buSzPts val="3000"/>
              <a:buFont typeface="Arial"/>
              <a:buChar char="•"/>
            </a:pPr>
            <a:r>
              <a:rPr lang="nl-NL" sz="3000" i="1" dirty="0">
                <a:solidFill>
                  <a:srgbClr val="1F3864"/>
                </a:solidFill>
              </a:rPr>
              <a:t>Keuze gemaakt – team opsplitsing</a:t>
            </a:r>
          </a:p>
          <a:p>
            <a:pPr marL="720000" indent="648000">
              <a:buClr>
                <a:srgbClr val="1F3864"/>
              </a:buClr>
              <a:buSzPct val="75000"/>
              <a:buFont typeface="Wingdings" panose="05000000000000000000" pitchFamily="2" charset="2"/>
              <a:buChar char="Ø"/>
            </a:pPr>
            <a:r>
              <a:rPr lang="nl-NL" sz="2400" b="1" i="1" dirty="0">
                <a:solidFill>
                  <a:srgbClr val="1F3864"/>
                </a:solidFill>
              </a:rPr>
              <a:t>	Zonnepanelen: </a:t>
            </a:r>
            <a:r>
              <a:rPr lang="nl-NL" sz="2400" i="1" dirty="0">
                <a:solidFill>
                  <a:srgbClr val="1F3864"/>
                </a:solidFill>
              </a:rPr>
              <a:t>Jan </a:t>
            </a:r>
            <a:r>
              <a:rPr lang="nl-NL" sz="2400" i="1" dirty="0" err="1">
                <a:solidFill>
                  <a:srgbClr val="1F3864"/>
                </a:solidFill>
              </a:rPr>
              <a:t>Tjemme</a:t>
            </a:r>
            <a:r>
              <a:rPr lang="nl-NL" sz="2400" i="1" dirty="0">
                <a:solidFill>
                  <a:srgbClr val="1F3864"/>
                </a:solidFill>
              </a:rPr>
              <a:t>, </a:t>
            </a:r>
            <a:r>
              <a:rPr lang="nl-NL" sz="2400" i="1" dirty="0" err="1">
                <a:solidFill>
                  <a:srgbClr val="1F3864"/>
                </a:solidFill>
              </a:rPr>
              <a:t>Erlyn</a:t>
            </a:r>
            <a:r>
              <a:rPr lang="nl-NL" sz="2400" i="1" dirty="0">
                <a:solidFill>
                  <a:srgbClr val="1F3864"/>
                </a:solidFill>
              </a:rPr>
              <a:t>, Florian, Loek</a:t>
            </a:r>
          </a:p>
          <a:p>
            <a:pPr marL="720000" indent="648000">
              <a:buClr>
                <a:srgbClr val="1F3864"/>
              </a:buClr>
              <a:buSzPct val="75000"/>
              <a:buFont typeface="Wingdings" panose="05000000000000000000" pitchFamily="2" charset="2"/>
              <a:buChar char="Ø"/>
            </a:pPr>
            <a:r>
              <a:rPr lang="nl-NL" sz="2400" b="1" i="1" dirty="0">
                <a:solidFill>
                  <a:srgbClr val="1F3864"/>
                </a:solidFill>
              </a:rPr>
              <a:t>	Groen dak: </a:t>
            </a:r>
            <a:r>
              <a:rPr lang="nl-NL" sz="2400" i="1" dirty="0">
                <a:solidFill>
                  <a:srgbClr val="1F3864"/>
                </a:solidFill>
              </a:rPr>
              <a:t>Jurriaan, Jordy, Kim, Sander, Remko</a:t>
            </a:r>
          </a:p>
          <a:p>
            <a:pPr marL="720000" indent="648000">
              <a:buClr>
                <a:srgbClr val="1F3864"/>
              </a:buClr>
              <a:buSzPct val="75000"/>
              <a:buFont typeface="Wingdings" panose="05000000000000000000" pitchFamily="2" charset="2"/>
              <a:buChar char="Ø"/>
            </a:pPr>
            <a:r>
              <a:rPr lang="nl-NL" sz="2400" b="1" i="1" dirty="0">
                <a:solidFill>
                  <a:srgbClr val="1F3864"/>
                </a:solidFill>
              </a:rPr>
              <a:t>	Algemeen: </a:t>
            </a:r>
            <a:r>
              <a:rPr lang="nl-NL" sz="2400" i="1" dirty="0">
                <a:solidFill>
                  <a:srgbClr val="1F3864"/>
                </a:solidFill>
              </a:rPr>
              <a:t>Sarah, Martin, Jolanda</a:t>
            </a:r>
          </a:p>
          <a:p>
            <a:pPr marL="342900" indent="-342900">
              <a:buClr>
                <a:srgbClr val="1F3864"/>
              </a:buClr>
              <a:buSzPts val="3000"/>
              <a:buFont typeface="Arial"/>
              <a:buChar char="•"/>
            </a:pPr>
            <a:r>
              <a:rPr lang="nl-NL" sz="3000" i="1" dirty="0">
                <a:solidFill>
                  <a:srgbClr val="1F3864"/>
                </a:solidFill>
              </a:rPr>
              <a:t>Uitwerking gemaakte keuze</a:t>
            </a:r>
          </a:p>
          <a:p>
            <a:pPr marL="720000" indent="648000">
              <a:buClr>
                <a:srgbClr val="1F3864"/>
              </a:buClr>
              <a:buSzPct val="75000"/>
              <a:buFont typeface="Wingdings" panose="05000000000000000000" pitchFamily="2" charset="2"/>
              <a:buChar char="Ø"/>
            </a:pPr>
            <a:r>
              <a:rPr lang="nl-NL" sz="2400" i="1" dirty="0">
                <a:solidFill>
                  <a:srgbClr val="1F3864"/>
                </a:solidFill>
              </a:rPr>
              <a:t>Meerdere offertes vergeleken</a:t>
            </a:r>
          </a:p>
          <a:p>
            <a:pPr marL="720000" indent="648000">
              <a:buClr>
                <a:srgbClr val="1F3864"/>
              </a:buClr>
              <a:buSzPct val="75000"/>
              <a:buFont typeface="Wingdings" panose="05000000000000000000" pitchFamily="2" charset="2"/>
              <a:buChar char="Ø"/>
            </a:pPr>
            <a:r>
              <a:rPr lang="nl-NL" sz="2400" i="1" dirty="0">
                <a:solidFill>
                  <a:srgbClr val="1F3864"/>
                </a:solidFill>
              </a:rPr>
              <a:t>Leverancier gekozen op basis van prijs, geboden product en bewezen ervaring met ondersteuning en realisatie collectieve (buurt) projecten</a:t>
            </a:r>
          </a:p>
          <a:p>
            <a:pPr marL="342900" marR="0" lvl="0" indent="-342900" algn="l" rtl="0">
              <a:lnSpc>
                <a:spcPct val="100000"/>
              </a:lnSpc>
              <a:spcBef>
                <a:spcPts val="0"/>
              </a:spcBef>
              <a:spcAft>
                <a:spcPts val="0"/>
              </a:spcAft>
              <a:buClr>
                <a:srgbClr val="1F3864"/>
              </a:buClr>
              <a:buSzPts val="3000"/>
              <a:buFont typeface="Arial"/>
              <a:buChar char="•"/>
            </a:pPr>
            <a:r>
              <a:rPr lang="nl-NL" sz="3000" i="1" dirty="0">
                <a:solidFill>
                  <a:srgbClr val="1F3864"/>
                </a:solidFill>
              </a:rPr>
              <a:t>Promotie naar deze avond</a:t>
            </a:r>
          </a:p>
          <a:p>
            <a:pPr marL="720000" lvl="2" indent="648000">
              <a:buClr>
                <a:srgbClr val="1F3864"/>
              </a:buClr>
              <a:buSzPct val="75000"/>
              <a:buFont typeface="Wingdings" panose="05000000000000000000" pitchFamily="2" charset="2"/>
              <a:buChar char="Ø"/>
            </a:pPr>
            <a:r>
              <a:rPr lang="nl-NL" sz="2400" i="0" dirty="0">
                <a:solidFill>
                  <a:srgbClr val="1F3864"/>
                </a:solidFill>
              </a:rPr>
              <a:t>A3 lantaarn borden, flyers, krant, </a:t>
            </a:r>
            <a:r>
              <a:rPr lang="nl-NL" sz="2400" i="0" dirty="0">
                <a:solidFill>
                  <a:srgbClr val="1F3864"/>
                </a:solidFill>
                <a:effectLst/>
              </a:rPr>
              <a:t>in uitzending van Haarlem 105!</a:t>
            </a:r>
          </a:p>
          <a:p>
            <a:pPr marL="342900" marR="0" lvl="0" indent="-342900" algn="l" rtl="0">
              <a:lnSpc>
                <a:spcPct val="100000"/>
              </a:lnSpc>
              <a:spcBef>
                <a:spcPts val="0"/>
              </a:spcBef>
              <a:spcAft>
                <a:spcPts val="0"/>
              </a:spcAft>
              <a:buClr>
                <a:srgbClr val="1F3864"/>
              </a:buClr>
              <a:buSzPts val="3000"/>
              <a:buFont typeface="Arial"/>
              <a:buChar char="•"/>
            </a:pPr>
            <a:endParaRPr lang="nl-NL" sz="3000" i="1" dirty="0">
              <a:solidFill>
                <a:srgbClr val="1F3864"/>
              </a:solidFill>
            </a:endParaRPr>
          </a:p>
        </p:txBody>
      </p:sp>
    </p:spTree>
    <p:extLst>
      <p:ext uri="{BB962C8B-B14F-4D97-AF65-F5344CB8AC3E}">
        <p14:creationId xmlns:p14="http://schemas.microsoft.com/office/powerpoint/2010/main" val="271225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E4BB0BB-C6E7-E72A-7880-FBF04F8D50FB}"/>
              </a:ext>
            </a:extLst>
          </p:cNvPr>
          <p:cNvGraphicFramePr/>
          <p:nvPr/>
        </p:nvGraphicFramePr>
        <p:xfrm>
          <a:off x="829962" y="885621"/>
          <a:ext cx="9431637"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19"/>
          <p:cNvSpPr/>
          <p:nvPr/>
        </p:nvSpPr>
        <p:spPr>
          <a:xfrm>
            <a:off x="829962" y="1676193"/>
            <a:ext cx="8845883" cy="5825273"/>
          </a:xfrm>
          <a:prstGeom prst="rect">
            <a:avLst/>
          </a:prstGeom>
          <a:noFill/>
          <a:ln>
            <a:noFill/>
          </a:ln>
        </p:spPr>
        <p:txBody>
          <a:bodyPr spcFirstLastPara="1" wrap="square" lIns="90000" tIns="45700" rIns="91425" bIns="45700" anchor="t" anchorCtr="0">
            <a:noAutofit/>
          </a:bodyPr>
          <a:lstStyle/>
          <a:p>
            <a:pPr marL="342900" marR="0" lvl="0" indent="-342900" algn="l" rtl="0">
              <a:lnSpc>
                <a:spcPct val="100000"/>
              </a:lnSpc>
              <a:spcBef>
                <a:spcPts val="0"/>
              </a:spcBef>
              <a:spcAft>
                <a:spcPts val="0"/>
              </a:spcAft>
              <a:buClr>
                <a:srgbClr val="1F3864"/>
              </a:buClr>
              <a:buSzPts val="3000"/>
              <a:buFont typeface="Arial"/>
              <a:buChar char="•"/>
            </a:pPr>
            <a:r>
              <a:rPr lang="nl-NL" sz="3000" i="1" dirty="0">
                <a:solidFill>
                  <a:srgbClr val="1F3864"/>
                </a:solidFill>
              </a:rPr>
              <a:t>Inschrijven</a:t>
            </a:r>
          </a:p>
          <a:p>
            <a:pPr marL="1062900" indent="-342900">
              <a:buClr>
                <a:srgbClr val="1F3864"/>
              </a:buClr>
              <a:buSzPct val="75000"/>
              <a:buFont typeface="Wingdings" panose="05000000000000000000" pitchFamily="2" charset="2"/>
              <a:buChar char="Ø"/>
            </a:pPr>
            <a:r>
              <a:rPr lang="nl-NL" sz="2400" i="0" dirty="0">
                <a:solidFill>
                  <a:srgbClr val="1F3864"/>
                </a:solidFill>
              </a:rPr>
              <a:t>Het Groene Loket = online voor offerte en bestelling</a:t>
            </a:r>
          </a:p>
          <a:p>
            <a:pPr marL="342900" marR="0" lvl="0" indent="-342900" algn="l" rtl="0">
              <a:lnSpc>
                <a:spcPct val="100000"/>
              </a:lnSpc>
              <a:spcBef>
                <a:spcPts val="0"/>
              </a:spcBef>
              <a:spcAft>
                <a:spcPts val="0"/>
              </a:spcAft>
              <a:buClr>
                <a:srgbClr val="1F3864"/>
              </a:buClr>
              <a:buSzPts val="3000"/>
              <a:buFont typeface="Arial"/>
              <a:buChar char="•"/>
            </a:pPr>
            <a:r>
              <a:rPr lang="nl-NL" sz="3000" i="1" dirty="0">
                <a:solidFill>
                  <a:srgbClr val="1F3864"/>
                </a:solidFill>
              </a:rPr>
              <a:t>Realisatie</a:t>
            </a:r>
          </a:p>
          <a:p>
            <a:pPr marL="342900" marR="0" lvl="0" indent="-342900" algn="l" rtl="0">
              <a:lnSpc>
                <a:spcPct val="100000"/>
              </a:lnSpc>
              <a:spcBef>
                <a:spcPts val="0"/>
              </a:spcBef>
              <a:spcAft>
                <a:spcPts val="0"/>
              </a:spcAft>
              <a:buClr>
                <a:srgbClr val="1F3864"/>
              </a:buClr>
              <a:buSzPts val="3000"/>
              <a:buFont typeface="Arial"/>
              <a:buChar char="•"/>
            </a:pPr>
            <a:endParaRPr lang="nl-NL" sz="3000" i="1" dirty="0">
              <a:solidFill>
                <a:srgbClr val="1F3864"/>
              </a:solidFill>
            </a:endParaRPr>
          </a:p>
          <a:p>
            <a:pPr marL="342900" marR="0" lvl="0" indent="-342900" algn="l" rtl="0">
              <a:lnSpc>
                <a:spcPct val="100000"/>
              </a:lnSpc>
              <a:spcBef>
                <a:spcPts val="0"/>
              </a:spcBef>
              <a:spcAft>
                <a:spcPts val="0"/>
              </a:spcAft>
              <a:buClr>
                <a:srgbClr val="1F3864"/>
              </a:buClr>
              <a:buSzPts val="3000"/>
              <a:buFont typeface="Arial"/>
              <a:buChar char="•"/>
            </a:pPr>
            <a:endParaRPr lang="nl-NL" sz="3000" i="1" dirty="0">
              <a:solidFill>
                <a:srgbClr val="1F3864"/>
              </a:solidFill>
            </a:endParaRPr>
          </a:p>
          <a:p>
            <a:pPr marL="342900" marR="0" lvl="0" indent="-342900" algn="l" rtl="0">
              <a:lnSpc>
                <a:spcPct val="100000"/>
              </a:lnSpc>
              <a:spcBef>
                <a:spcPts val="0"/>
              </a:spcBef>
              <a:spcAft>
                <a:spcPts val="0"/>
              </a:spcAft>
              <a:buClr>
                <a:srgbClr val="1F3864"/>
              </a:buClr>
              <a:buSzPts val="3000"/>
              <a:buFont typeface="Arial"/>
              <a:buChar char="•"/>
            </a:pPr>
            <a:endParaRPr lang="nl-NL" sz="3000" i="1" dirty="0">
              <a:solidFill>
                <a:srgbClr val="1F3864"/>
              </a:solidFill>
            </a:endParaRPr>
          </a:p>
          <a:p>
            <a:pPr algn="ctr">
              <a:buClr>
                <a:srgbClr val="1F3864"/>
              </a:buClr>
              <a:buSzPts val="3000"/>
            </a:pPr>
            <a:r>
              <a:rPr lang="nl-NL" sz="3000" i="1" dirty="0">
                <a:solidFill>
                  <a:srgbClr val="1F3864"/>
                </a:solidFill>
              </a:rPr>
              <a:t>Doel: </a:t>
            </a:r>
            <a:r>
              <a:rPr lang="nl-NL" sz="3000" b="1" dirty="0">
                <a:solidFill>
                  <a:srgbClr val="1F3864"/>
                </a:solidFill>
              </a:rPr>
              <a:t>U te helpen om de duurzame en groene stap zo toegankelijk mogelijk te maken</a:t>
            </a:r>
          </a:p>
          <a:p>
            <a:pPr marL="342900" marR="0" lvl="0" indent="-342900" algn="l" rtl="0">
              <a:lnSpc>
                <a:spcPct val="100000"/>
              </a:lnSpc>
              <a:spcBef>
                <a:spcPts val="0"/>
              </a:spcBef>
              <a:spcAft>
                <a:spcPts val="0"/>
              </a:spcAft>
              <a:buClr>
                <a:srgbClr val="1F3864"/>
              </a:buClr>
              <a:buSzPts val="3000"/>
              <a:buFont typeface="Arial"/>
              <a:buChar char="•"/>
            </a:pPr>
            <a:endParaRPr lang="nl-NL" sz="3000" i="1" dirty="0">
              <a:solidFill>
                <a:srgbClr val="1F3864"/>
              </a:solidFill>
            </a:endParaRPr>
          </a:p>
        </p:txBody>
      </p:sp>
    </p:spTree>
    <p:extLst>
      <p:ext uri="{BB962C8B-B14F-4D97-AF65-F5344CB8AC3E}">
        <p14:creationId xmlns:p14="http://schemas.microsoft.com/office/powerpoint/2010/main" val="150544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ABF9A7-AFE6-47AC-9B9F-66F8BDDBB838}"/>
              </a:ext>
            </a:extLst>
          </p:cNvPr>
          <p:cNvGraphicFramePr/>
          <p:nvPr>
            <p:extLst>
              <p:ext uri="{D42A27DB-BD31-4B8C-83A1-F6EECF244321}">
                <p14:modId xmlns:p14="http://schemas.microsoft.com/office/powerpoint/2010/main" val="2145112176"/>
              </p:ext>
            </p:extLst>
          </p:nvPr>
        </p:nvGraphicFramePr>
        <p:xfrm>
          <a:off x="829962" y="885621"/>
          <a:ext cx="10945725" cy="79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A2A2E62B-9A3C-F258-F789-67D5030816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5608" y="1853643"/>
            <a:ext cx="6514431" cy="488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373018"/>
      </p:ext>
    </p:extLst>
  </p:cSld>
  <p:clrMapOvr>
    <a:masterClrMapping/>
  </p:clrMapOvr>
</p:sld>
</file>

<file path=ppt/theme/theme1.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52D98B7DA6F240A52017B48BA1E54A" ma:contentTypeVersion="16" ma:contentTypeDescription="Een nieuw document maken." ma:contentTypeScope="" ma:versionID="c10ba81872aa5917fa033048cd247b10">
  <xsd:schema xmlns:xsd="http://www.w3.org/2001/XMLSchema" xmlns:xs="http://www.w3.org/2001/XMLSchema" xmlns:p="http://schemas.microsoft.com/office/2006/metadata/properties" xmlns:ns2="389c9188-629a-477d-a27e-bd5024f2d657" xmlns:ns3="2c4dd897-d6ad-411c-91a3-cedd2c7cabcb" targetNamespace="http://schemas.microsoft.com/office/2006/metadata/properties" ma:root="true" ma:fieldsID="e57edcf41c96e3476309f3649dc5a1cb" ns2:_="" ns3:_="">
    <xsd:import namespace="389c9188-629a-477d-a27e-bd5024f2d657"/>
    <xsd:import namespace="2c4dd897-d6ad-411c-91a3-cedd2c7cabc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c9188-629a-477d-a27e-bd5024f2d6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5c8934dc-3f31-4a35-ba77-d8e9cf982a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4dd897-d6ad-411c-91a3-cedd2c7cabcb"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eea65a85-f199-4d3c-8882-03bacf55d975}" ma:internalName="TaxCatchAll" ma:showField="CatchAllData" ma:web="2c4dd897-d6ad-411c-91a3-cedd2c7cab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9c9188-629a-477d-a27e-bd5024f2d657">
      <Terms xmlns="http://schemas.microsoft.com/office/infopath/2007/PartnerControls"/>
    </lcf76f155ced4ddcb4097134ff3c332f>
    <TaxCatchAll xmlns="2c4dd897-d6ad-411c-91a3-cedd2c7cabcb" xsi:nil="true"/>
    <SharedWithUsers xmlns="2c4dd897-d6ad-411c-91a3-cedd2c7cabcb">
      <UserInfo>
        <DisplayName>Simone de Wijn</DisplayName>
        <AccountId>2626</AccountId>
        <AccountType/>
      </UserInfo>
    </SharedWithUsers>
  </documentManagement>
</p:properties>
</file>

<file path=customXml/itemProps1.xml><?xml version="1.0" encoding="utf-8"?>
<ds:datastoreItem xmlns:ds="http://schemas.openxmlformats.org/officeDocument/2006/customXml" ds:itemID="{29370F52-3CCB-4E31-9CB2-DBC3A1810635}">
  <ds:schemaRefs>
    <ds:schemaRef ds:uri="http://schemas.microsoft.com/sharepoint/v3/contenttype/forms"/>
  </ds:schemaRefs>
</ds:datastoreItem>
</file>

<file path=customXml/itemProps2.xml><?xml version="1.0" encoding="utf-8"?>
<ds:datastoreItem xmlns:ds="http://schemas.openxmlformats.org/officeDocument/2006/customXml" ds:itemID="{5BBC3B7C-CEE4-4992-BFC4-55E7A73204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c9188-629a-477d-a27e-bd5024f2d657"/>
    <ds:schemaRef ds:uri="2c4dd897-d6ad-411c-91a3-cedd2c7cab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01757A-4683-4B97-B1BA-F05715045FF3}">
  <ds:schemaRefs>
    <ds:schemaRef ds:uri="http://schemas.microsoft.com/office/2006/metadata/properties"/>
    <ds:schemaRef ds:uri="http://schemas.microsoft.com/office/infopath/2007/PartnerControls"/>
    <ds:schemaRef ds:uri="389c9188-629a-477d-a27e-bd5024f2d657"/>
    <ds:schemaRef ds:uri="2c4dd897-d6ad-411c-91a3-cedd2c7cabcb"/>
  </ds:schemaRefs>
</ds:datastoreItem>
</file>

<file path=docProps/app.xml><?xml version="1.0" encoding="utf-8"?>
<Properties xmlns="http://schemas.openxmlformats.org/officeDocument/2006/extended-properties" xmlns:vt="http://schemas.openxmlformats.org/officeDocument/2006/docPropsVTypes">
  <Template/>
  <TotalTime>15477</TotalTime>
  <Words>1284</Words>
  <Application>Microsoft Office PowerPoint</Application>
  <PresentationFormat>Breedbeeld</PresentationFormat>
  <Paragraphs>231</Paragraphs>
  <Slides>30</Slides>
  <Notes>30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30</vt:i4>
      </vt:variant>
    </vt:vector>
  </HeadingPairs>
  <TitlesOfParts>
    <vt:vector size="40" baseType="lpstr">
      <vt:lpstr>Corbel</vt:lpstr>
      <vt:lpstr>Calibri</vt:lpstr>
      <vt:lpstr>Helvetica Neue</vt:lpstr>
      <vt:lpstr>Times New Roman</vt:lpstr>
      <vt:lpstr>Aril</vt:lpstr>
      <vt:lpstr>Arial</vt:lpstr>
      <vt:lpstr>Wingdings</vt:lpstr>
      <vt:lpstr>UICTFontTextStyleBody</vt:lpstr>
      <vt:lpstr>Segoe UI</vt:lpstr>
      <vt:lpstr>Kantoorthema</vt:lpstr>
      <vt:lpstr>PowerPoint-presentatie</vt:lpstr>
      <vt:lpstr>Buurtactie   Zonnepanelen    en groen dak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Buurtactie   Zonnepanelen    en groen dak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Ikwilschoneenergie : gehard glas-glas zonnepanelen</vt:lpstr>
      <vt:lpstr>Meer informatie?</vt:lpstr>
      <vt:lpstr>PowerPoint-presentatie</vt:lpstr>
      <vt:lpstr>PowerPoint-presentatie</vt:lpstr>
      <vt:lpstr>BEDANKT   en volg ons via  https://www.buurkracht-online.nl/bomenbuurt/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Roxanne Oude Alink Buurtbegeleider Zuidoost Brabant</dc:title>
  <dc:creator>Rosanne Reinders</dc:creator>
  <cp:lastModifiedBy>Remko de Jong</cp:lastModifiedBy>
  <cp:revision>68</cp:revision>
  <dcterms:modified xsi:type="dcterms:W3CDTF">2023-06-25T09:42:51Z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0x0101004F52D98B7DA6F240A52017B48BA1E54A</vt:lpwstr>
  </property>
  <property fmtid="{D5CDD505-2E9C-101B-9397-08002B2CF9AE}" pid="3" name="MediaServiceImageTags">
    <vt:lpwstr/>
  </property>
</Properties>
</file>