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16"/>
  </p:notesMasterIdLst>
  <p:sldIdLst>
    <p:sldId id="256" r:id="rId5"/>
    <p:sldId id="264" r:id="rId6"/>
    <p:sldId id="270" r:id="rId7"/>
    <p:sldId id="280" r:id="rId8"/>
    <p:sldId id="281" r:id="rId9"/>
    <p:sldId id="279" r:id="rId10"/>
    <p:sldId id="278" r:id="rId11"/>
    <p:sldId id="282" r:id="rId12"/>
    <p:sldId id="276" r:id="rId13"/>
    <p:sldId id="283" r:id="rId14"/>
    <p:sldId id="277" r:id="rId15"/>
  </p:sldIdLst>
  <p:sldSz cx="12192000" cy="6858000"/>
  <p:notesSz cx="6858000" cy="9144000"/>
  <p:embeddedFontLst>
    <p:embeddedFont>
      <p:font typeface="Swiss721BT Rounded" charset="0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C4D85C-0B8A-415D-B726-584C124CFB14}" v="8" dt="2024-09-25T18:07:03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51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de With" userId="ccb66fbec21a6d9e" providerId="LiveId" clId="{F8C4D85C-0B8A-415D-B726-584C124CFB14}"/>
    <pc:docChg chg="undo custSel modSld">
      <pc:chgData name="Helene de With" userId="ccb66fbec21a6d9e" providerId="LiveId" clId="{F8C4D85C-0B8A-415D-B726-584C124CFB14}" dt="2024-09-25T18:28:55.778" v="370" actId="6549"/>
      <pc:docMkLst>
        <pc:docMk/>
      </pc:docMkLst>
      <pc:sldChg chg="modSp mod">
        <pc:chgData name="Helene de With" userId="ccb66fbec21a6d9e" providerId="LiveId" clId="{F8C4D85C-0B8A-415D-B726-584C124CFB14}" dt="2024-09-25T17:49:48.566" v="41" actId="20577"/>
        <pc:sldMkLst>
          <pc:docMk/>
          <pc:sldMk cId="0" sldId="256"/>
        </pc:sldMkLst>
        <pc:spChg chg="mod">
          <ac:chgData name="Helene de With" userId="ccb66fbec21a6d9e" providerId="LiveId" clId="{F8C4D85C-0B8A-415D-B726-584C124CFB14}" dt="2024-09-25T17:49:48.566" v="41" actId="20577"/>
          <ac:spMkLst>
            <pc:docMk/>
            <pc:sldMk cId="0" sldId="256"/>
            <ac:spMk id="61" creationId="{00000000-0000-0000-0000-000000000000}"/>
          </ac:spMkLst>
        </pc:spChg>
      </pc:sldChg>
      <pc:sldChg chg="modSp mod">
        <pc:chgData name="Helene de With" userId="ccb66fbec21a6d9e" providerId="LiveId" clId="{F8C4D85C-0B8A-415D-B726-584C124CFB14}" dt="2024-09-25T18:28:55.778" v="370" actId="6549"/>
        <pc:sldMkLst>
          <pc:docMk/>
          <pc:sldMk cId="0" sldId="264"/>
        </pc:sldMkLst>
        <pc:spChg chg="mod">
          <ac:chgData name="Helene de With" userId="ccb66fbec21a6d9e" providerId="LiveId" clId="{F8C4D85C-0B8A-415D-B726-584C124CFB14}" dt="2024-09-25T18:28:55.778" v="370" actId="6549"/>
          <ac:spMkLst>
            <pc:docMk/>
            <pc:sldMk cId="0" sldId="264"/>
            <ac:spMk id="136" creationId="{00000000-0000-0000-0000-000000000000}"/>
          </ac:spMkLst>
        </pc:spChg>
      </pc:sldChg>
      <pc:sldChg chg="addSp delSp modSp mod">
        <pc:chgData name="Helene de With" userId="ccb66fbec21a6d9e" providerId="LiveId" clId="{F8C4D85C-0B8A-415D-B726-584C124CFB14}" dt="2024-09-25T18:07:25.750" v="302" actId="6549"/>
        <pc:sldMkLst>
          <pc:docMk/>
          <pc:sldMk cId="2463466754" sldId="270"/>
        </pc:sldMkLst>
        <pc:spChg chg="add del">
          <ac:chgData name="Helene de With" userId="ccb66fbec21a6d9e" providerId="LiveId" clId="{F8C4D85C-0B8A-415D-B726-584C124CFB14}" dt="2024-09-25T17:58:47.364" v="289" actId="22"/>
          <ac:spMkLst>
            <pc:docMk/>
            <pc:sldMk cId="2463466754" sldId="270"/>
            <ac:spMk id="3" creationId="{4C7D9AB1-EC44-79B8-4F54-1742C0859769}"/>
          </ac:spMkLst>
        </pc:spChg>
        <pc:spChg chg="add del mod">
          <ac:chgData name="Helene de With" userId="ccb66fbec21a6d9e" providerId="LiveId" clId="{F8C4D85C-0B8A-415D-B726-584C124CFB14}" dt="2024-09-25T18:06:43.233" v="298" actId="478"/>
          <ac:spMkLst>
            <pc:docMk/>
            <pc:sldMk cId="2463466754" sldId="270"/>
            <ac:spMk id="5" creationId="{47644730-D572-93D0-93F4-1E6F9A1B52DC}"/>
          </ac:spMkLst>
        </pc:spChg>
        <pc:spChg chg="mod">
          <ac:chgData name="Helene de With" userId="ccb66fbec21a6d9e" providerId="LiveId" clId="{F8C4D85C-0B8A-415D-B726-584C124CFB14}" dt="2024-09-25T17:56:25.344" v="279" actId="6549"/>
          <ac:spMkLst>
            <pc:docMk/>
            <pc:sldMk cId="2463466754" sldId="270"/>
            <ac:spMk id="135" creationId="{00000000-0000-0000-0000-000000000000}"/>
          </ac:spMkLst>
        </pc:spChg>
        <pc:spChg chg="mod">
          <ac:chgData name="Helene de With" userId="ccb66fbec21a6d9e" providerId="LiveId" clId="{F8C4D85C-0B8A-415D-B726-584C124CFB14}" dt="2024-09-25T18:07:25.750" v="302" actId="6549"/>
          <ac:spMkLst>
            <pc:docMk/>
            <pc:sldMk cId="2463466754" sldId="270"/>
            <ac:spMk id="136" creationId="{00000000-0000-0000-0000-000000000000}"/>
          </ac:spMkLst>
        </pc:spChg>
        <pc:picChg chg="add mod">
          <ac:chgData name="Helene de With" userId="ccb66fbec21a6d9e" providerId="LiveId" clId="{F8C4D85C-0B8A-415D-B726-584C124CFB14}" dt="2024-09-25T18:07:03.893" v="301" actId="14100"/>
          <ac:picMkLst>
            <pc:docMk/>
            <pc:sldMk cId="2463466754" sldId="270"/>
            <ac:picMk id="1026" creationId="{2E847D3F-E017-DB7F-FD95-97F8417469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>
              <a:sym typeface="Wingdings" panose="05000000000000000000" pitchFamily="2" charset="2"/>
            </a:endParaRPr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887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26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26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1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8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831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60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59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50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en object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7123637" y="-1050872"/>
            <a:ext cx="4358642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071732" y="3680616"/>
            <a:ext cx="4358642" cy="4358641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283" y="4439103"/>
            <a:ext cx="3865830" cy="201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377555" y="243575"/>
            <a:ext cx="5632807" cy="415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DC3E6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gelijking">
  <p:cSld name="Vergelijking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7209362" y="-679822"/>
            <a:ext cx="4358642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56883" y="3678818"/>
            <a:ext cx="4358642" cy="4358641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DC3E6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oud met bijschrift">
  <p:cSld name="Inhoud met bijschrif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7161848" y="1527383"/>
            <a:ext cx="4358641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-1400177" y="-958905"/>
            <a:ext cx="4358642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1379218" y="2500577"/>
            <a:ext cx="9436421" cy="179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Inimusam qui tet we et voluptae.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Nam sam fuga oie ut etiuw ullacillabo.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Posapis dolorion eti.</a:t>
            </a: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fbeelding met bijschrift">
  <p:cSld name="Afbeelding met bijschrif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181601" cy="13255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381751" y="1825625"/>
            <a:ext cx="5181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1688690" y="196677"/>
            <a:ext cx="263981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en verticale tekst">
  <p:cSld name="Titel en verticale teks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2" y="586740"/>
            <a:ext cx="5699760" cy="296357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640082" y="4157662"/>
            <a:ext cx="5181601" cy="20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000"/>
              <a:buFont typeface="Helvetica Neue"/>
              <a:buNone/>
              <a:defRPr sz="3000" b="0" i="0" u="none" strike="noStrike" cap="none">
                <a:solidFill>
                  <a:srgbClr val="20386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el en verticale tekst">
  <p:cSld name="1_Titel en verticale teks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57645" y="5698156"/>
            <a:ext cx="1626348" cy="84561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77555" y="243575"/>
            <a:ext cx="5632807" cy="415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DC3E6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688690" y="196677"/>
            <a:ext cx="263981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en objec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0082" y="586740"/>
            <a:ext cx="5699760" cy="29635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7123637" y="-1050872"/>
            <a:ext cx="4358642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5071732" y="3680616"/>
            <a:ext cx="4358642" cy="4358641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55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45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11510" y="2960956"/>
            <a:ext cx="9038294" cy="14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None/>
            </a:pPr>
            <a:r>
              <a:rPr lang="nl-NL" sz="3000" b="1" i="0" u="none" strike="noStrike" cap="none" dirty="0">
                <a:solidFill>
                  <a:srgbClr val="1F3864"/>
                </a:solidFill>
                <a:latin typeface="Swiss721BT Rounded" pitchFamily="2" charset="0"/>
                <a:sym typeface="Arial"/>
              </a:rPr>
              <a:t>Buurtbijeenkomst Lexmond</a:t>
            </a:r>
            <a:br>
              <a:rPr lang="nl-NL" sz="3000" b="1" i="0" u="none" strike="noStrike" cap="none" dirty="0">
                <a:solidFill>
                  <a:srgbClr val="1F3864"/>
                </a:solidFill>
                <a:latin typeface="Swiss721BT Rounded" pitchFamily="2" charset="0"/>
                <a:sym typeface="Arial"/>
              </a:rPr>
            </a:br>
            <a:r>
              <a:rPr lang="nl-NL" sz="3000" dirty="0">
                <a:solidFill>
                  <a:srgbClr val="1F3864"/>
                </a:solidFill>
                <a:latin typeface="Swiss721BT Rounded" pitchFamily="2" charset="0"/>
              </a:rPr>
              <a:t>Gem. </a:t>
            </a:r>
            <a:r>
              <a:rPr lang="nl-NL" sz="3000" dirty="0" err="1">
                <a:solidFill>
                  <a:srgbClr val="1F3864"/>
                </a:solidFill>
                <a:latin typeface="Swiss721BT Rounded" pitchFamily="2" charset="0"/>
              </a:rPr>
              <a:t>Vijfheerenlanden</a:t>
            </a:r>
            <a:endParaRPr sz="3000" b="1" i="0" u="none" strike="noStrike" cap="none" dirty="0">
              <a:solidFill>
                <a:srgbClr val="1F3864"/>
              </a:solidFill>
              <a:latin typeface="Swiss721BT Rounded" pitchFamily="2" charset="0"/>
              <a:sym typeface="Arial"/>
            </a:endParaRPr>
          </a:p>
        </p:txBody>
      </p:sp>
      <p:sp>
        <p:nvSpPr>
          <p:cNvPr id="3" name="Google Shape;61;p11">
            <a:extLst>
              <a:ext uri="{FF2B5EF4-FFF2-40B4-BE49-F238E27FC236}">
                <a16:creationId xmlns:a16="http://schemas.microsoft.com/office/drawing/2014/main" id="{88B33A3D-C7D8-426F-8DAF-244C8E1EC97A}"/>
              </a:ext>
            </a:extLst>
          </p:cNvPr>
          <p:cNvSpPr txBox="1">
            <a:spLocks/>
          </p:cNvSpPr>
          <p:nvPr/>
        </p:nvSpPr>
        <p:spPr>
          <a:xfrm>
            <a:off x="897893" y="1150741"/>
            <a:ext cx="9038294" cy="135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DC3E6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1F3864"/>
              </a:buClr>
              <a:buSzPts val="3000"/>
            </a:pPr>
            <a:r>
              <a:rPr lang="nl-NL" sz="7000" dirty="0">
                <a:solidFill>
                  <a:srgbClr val="1F3864"/>
                </a:solidFill>
                <a:latin typeface="Swiss721BT Rounded" pitchFamily="2" charset="0"/>
              </a:rPr>
              <a:t>WELKOM!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2" y="885621"/>
            <a:ext cx="10945725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 err="1">
                <a:solidFill>
                  <a:srgbClr val="1F3864"/>
                </a:solidFill>
                <a:latin typeface="Swiss721BT Rounded" pitchFamily="2" charset="0"/>
              </a:rPr>
              <a:t>Mentimeter</a:t>
            </a:r>
            <a:endParaRPr lang="nl-NL" sz="4000" b="1" dirty="0">
              <a:solidFill>
                <a:srgbClr val="1F3864"/>
              </a:solidFill>
              <a:latin typeface="Swiss721BT Rounded" pitchFamily="2" charset="0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829961" y="2797909"/>
            <a:ext cx="10410467" cy="218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Weet je wat een thuisbatterij kost?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Kennen jullie zelf ook leveranciers?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Hebben jullie nog adviezen voor ons?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Ben je na onze informatie nog steeds geïnteresseerd?</a:t>
            </a:r>
          </a:p>
        </p:txBody>
      </p:sp>
      <p:pic>
        <p:nvPicPr>
          <p:cNvPr id="3074" name="Picture 2" descr="Mentimeter logo">
            <a:extLst>
              <a:ext uri="{FF2B5EF4-FFF2-40B4-BE49-F238E27FC236}">
                <a16:creationId xmlns:a16="http://schemas.microsoft.com/office/drawing/2014/main" id="{8BF67AB4-3BB4-4080-2717-1600F2AA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99818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7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3" y="885621"/>
            <a:ext cx="8269432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 err="1">
                <a:solidFill>
                  <a:srgbClr val="1F3864"/>
                </a:solidFill>
                <a:latin typeface="Swiss721BT Rounded" pitchFamily="2" charset="0"/>
              </a:rPr>
              <a:t>Join</a:t>
            </a:r>
            <a:r>
              <a:rPr lang="nl-NL" sz="4000" b="1" dirty="0">
                <a:solidFill>
                  <a:srgbClr val="1F3864"/>
                </a:solidFill>
                <a:latin typeface="Swiss721BT Rounded" pitchFamily="2" charset="0"/>
              </a:rPr>
              <a:t> de club!</a:t>
            </a:r>
          </a:p>
        </p:txBody>
      </p:sp>
      <p:sp>
        <p:nvSpPr>
          <p:cNvPr id="136" name="Google Shape;136;p19"/>
          <p:cNvSpPr/>
          <p:nvPr/>
        </p:nvSpPr>
        <p:spPr>
          <a:xfrm>
            <a:off x="829962" y="1910057"/>
            <a:ext cx="9050017" cy="391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</a:endParaRPr>
          </a:p>
        </p:txBody>
      </p:sp>
      <p:sp>
        <p:nvSpPr>
          <p:cNvPr id="4" name="Google Shape;61;p11">
            <a:extLst>
              <a:ext uri="{FF2B5EF4-FFF2-40B4-BE49-F238E27FC236}">
                <a16:creationId xmlns:a16="http://schemas.microsoft.com/office/drawing/2014/main" id="{5FA74064-BC43-464D-82D2-7557F3E4DA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2021" y="4099672"/>
            <a:ext cx="7714259" cy="147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None/>
            </a:pPr>
            <a:r>
              <a:rPr lang="nl-NL" sz="7000" b="1" i="0" u="none" strike="noStrike" cap="none">
                <a:solidFill>
                  <a:srgbClr val="1F3864"/>
                </a:solidFill>
                <a:latin typeface="Swiss721BT Rounded" pitchFamily="2" charset="0"/>
                <a:sym typeface="Arial"/>
              </a:rPr>
              <a:t>BEDANKT VOOR UW KOMST! </a:t>
            </a:r>
            <a:endParaRPr sz="7000" b="1" i="0" u="none" strike="noStrike" cap="none">
              <a:solidFill>
                <a:srgbClr val="1F3864"/>
              </a:solidFill>
              <a:latin typeface="Swiss721BT Rounded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07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2" y="885621"/>
            <a:ext cx="11131052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1F3864"/>
              </a:buClr>
              <a:buSzPts val="4000"/>
            </a:pPr>
            <a:r>
              <a:rPr lang="nl-NL" sz="4000" b="1" dirty="0">
                <a:solidFill>
                  <a:srgbClr val="1F3864"/>
                </a:solidFill>
                <a:latin typeface="Swiss721BT Rounded" pitchFamily="2" charset="0"/>
              </a:rPr>
              <a:t>Agenda </a:t>
            </a:r>
            <a:endParaRPr lang="nl-NL" sz="3600" b="1" i="0" u="none" strike="noStrike" cap="none">
              <a:solidFill>
                <a:srgbClr val="1F3864"/>
              </a:solidFill>
              <a:latin typeface="Swiss721BT Rounded" pitchFamily="2" charset="0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829962" y="1910056"/>
            <a:ext cx="8548213" cy="297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Welkom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Kennismaking Buurtteam Lexmond 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Kennismaking Buurkracht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Samenwerking Dorpsinitiatief</a:t>
            </a:r>
            <a:endParaRPr lang="nl-NL" dirty="0">
              <a:latin typeface="Circular Std Bold" panose="020B0804020101010102" pitchFamily="34" charset="0"/>
              <a:cs typeface="Circular Std Bold" panose="020B0804020101010102" pitchFamily="34" charset="0"/>
            </a:endParaRP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 err="1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Mentimeter</a:t>
            </a:r>
            <a:endParaRPr lang="nl-NL" sz="3000" i="1" dirty="0">
              <a:solidFill>
                <a:srgbClr val="1F3864"/>
              </a:solidFill>
              <a:latin typeface="Circular Std Bold" panose="020B0804020101010102" pitchFamily="34" charset="0"/>
              <a:cs typeface="Circular Std Bold" panose="020B0804020101010102" pitchFamily="34" charset="0"/>
            </a:endParaRP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Waar zijn we mee begonnen?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Wat hebben we gedaan?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Waar gaan we mee verder na vanavond?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3" y="885621"/>
            <a:ext cx="7042798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  <a:latin typeface="Swiss721BT Rounded" pitchFamily="2" charset="0"/>
              </a:rPr>
              <a:t>Buurtteam Lexmond</a:t>
            </a:r>
            <a:endParaRPr lang="nl-NL" sz="4000" b="1" i="0" u="none" strike="noStrike" cap="none" dirty="0">
              <a:solidFill>
                <a:srgbClr val="1F3864"/>
              </a:solidFill>
              <a:latin typeface="Swiss721BT Rounded" pitchFamily="2" charset="0"/>
              <a:sym typeface="Arial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829963" y="3093396"/>
            <a:ext cx="5405468" cy="272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Voorstellen teamleden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  <a:latin typeface="Circular Std Bold" panose="020B0804020101010102" pitchFamily="34" charset="0"/>
              <a:cs typeface="Circular Std Bold" panose="020B0804020101010102" pitchFamily="34" charset="0"/>
            </a:endParaRP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Hoe is het buurtteam ontstaan? </a:t>
            </a:r>
          </a:p>
          <a:p>
            <a:pPr marL="342900" lvl="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Wat is het doel van het buurtteam? </a:t>
            </a:r>
          </a:p>
        </p:txBody>
      </p:sp>
      <p:pic>
        <p:nvPicPr>
          <p:cNvPr id="1026" name="Picture 2" descr="• Enkele mensen van Dorpsinitiatief Lexmond, met v.l.n.r. staand Walter, Sander en Ralf en zittend Brecht en Helene. Niet op de foto: Anthonie, Mon en Wouter.">
            <a:extLst>
              <a:ext uri="{FF2B5EF4-FFF2-40B4-BE49-F238E27FC236}">
                <a16:creationId xmlns:a16="http://schemas.microsoft.com/office/drawing/2014/main" id="{2E847D3F-E017-DB7F-FD95-97F841746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70" y="2422189"/>
            <a:ext cx="6311449" cy="355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6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3" y="885621"/>
            <a:ext cx="7042798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  <a:latin typeface="Swiss721BT Rounded" pitchFamily="2" charset="0"/>
              </a:rPr>
              <a:t>Buurkracht</a:t>
            </a:r>
            <a:endParaRPr lang="nl-NL" sz="4000" b="1" i="0" u="none" strike="noStrike" cap="none" dirty="0">
              <a:solidFill>
                <a:srgbClr val="1F3864"/>
              </a:solidFill>
              <a:latin typeface="Swiss721BT Rounded" pitchFamily="2" charset="0"/>
              <a:sym typeface="Arial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829963" y="3093396"/>
            <a:ext cx="5405468" cy="272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Wat is Buurkracht?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Doel van Buurkracht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46AB98-F59D-2304-7325-9926ACA30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43"/>
          <a:stretch/>
        </p:blipFill>
        <p:spPr>
          <a:xfrm>
            <a:off x="5663920" y="4190607"/>
            <a:ext cx="6311450" cy="178177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425457-1115-4797-F564-0D62ABFF17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969"/>
          <a:stretch/>
        </p:blipFill>
        <p:spPr>
          <a:xfrm>
            <a:off x="5663920" y="1676193"/>
            <a:ext cx="2480095" cy="23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1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3" y="885621"/>
            <a:ext cx="7042798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  <a:latin typeface="Swiss721BT Rounded" pitchFamily="2" charset="0"/>
              </a:rPr>
              <a:t>Dorpsinitiatief</a:t>
            </a:r>
          </a:p>
        </p:txBody>
      </p:sp>
      <p:sp>
        <p:nvSpPr>
          <p:cNvPr id="136" name="Google Shape;136;p19"/>
          <p:cNvSpPr/>
          <p:nvPr/>
        </p:nvSpPr>
        <p:spPr>
          <a:xfrm>
            <a:off x="829963" y="3093396"/>
            <a:ext cx="5405468" cy="272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Rol van Dorpsinitiatief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Samenwerking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  <a:latin typeface="Circular Std Bold" panose="020B0804020101010102" pitchFamily="34" charset="0"/>
              <a:cs typeface="Circular Std Bold" panose="020B0804020101010102" pitchFamily="34" charset="0"/>
            </a:endParaRPr>
          </a:p>
        </p:txBody>
      </p:sp>
      <p:pic>
        <p:nvPicPr>
          <p:cNvPr id="3" name="Afbeelding 2" descr="Afbeelding met tekst, krant, voertuig, buitenshuis&#10;&#10;Automatisch gegenereerde beschrijving">
            <a:extLst>
              <a:ext uri="{FF2B5EF4-FFF2-40B4-BE49-F238E27FC236}">
                <a16:creationId xmlns:a16="http://schemas.microsoft.com/office/drawing/2014/main" id="{7504DF2E-4FFD-0C1A-532F-E213FEDBC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9" b="36250"/>
          <a:stretch/>
        </p:blipFill>
        <p:spPr>
          <a:xfrm>
            <a:off x="5811878" y="2422189"/>
            <a:ext cx="6362241" cy="31434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7F38E7C-5406-7CE6-2EDD-2888AED775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23" b="-1"/>
          <a:stretch/>
        </p:blipFill>
        <p:spPr>
          <a:xfrm>
            <a:off x="5514912" y="2347401"/>
            <a:ext cx="895475" cy="7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9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2" y="885621"/>
            <a:ext cx="10945725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 err="1">
                <a:solidFill>
                  <a:srgbClr val="1F3864"/>
                </a:solidFill>
                <a:latin typeface="Swiss721BT Rounded" pitchFamily="2" charset="0"/>
              </a:rPr>
              <a:t>Mentimeter</a:t>
            </a:r>
            <a:endParaRPr lang="nl-NL" sz="4000" b="1" dirty="0">
              <a:solidFill>
                <a:srgbClr val="1F3864"/>
              </a:solidFill>
              <a:latin typeface="Swiss721BT Rounded" pitchFamily="2" charset="0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829961" y="2797909"/>
            <a:ext cx="10410467" cy="218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Hoe ben je vanavond hier gekomen?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Wat zijn je ervaringen met Duurzaamheid?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Hoeveel weet je over thuisbatterijen?</a:t>
            </a:r>
          </a:p>
        </p:txBody>
      </p:sp>
      <p:pic>
        <p:nvPicPr>
          <p:cNvPr id="3074" name="Picture 2" descr="Mentimeter logo">
            <a:extLst>
              <a:ext uri="{FF2B5EF4-FFF2-40B4-BE49-F238E27FC236}">
                <a16:creationId xmlns:a16="http://schemas.microsoft.com/office/drawing/2014/main" id="{8BF67AB4-3BB4-4080-2717-1600F2AA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99818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80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2" y="885621"/>
            <a:ext cx="10945725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  <a:latin typeface="Swiss721BT Rounded" pitchFamily="2" charset="0"/>
              </a:rPr>
              <a:t>Waar zijn we mee begonnen?</a:t>
            </a:r>
          </a:p>
        </p:txBody>
      </p:sp>
      <p:sp>
        <p:nvSpPr>
          <p:cNvPr id="136" name="Google Shape;136;p19"/>
          <p:cNvSpPr/>
          <p:nvPr/>
        </p:nvSpPr>
        <p:spPr>
          <a:xfrm>
            <a:off x="829961" y="1910057"/>
            <a:ext cx="10410467" cy="391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Oproep van Buurkracht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Brainstorm bijeenkomsten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Van breed naar concreet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Van groot naar klein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Acties</a:t>
            </a:r>
          </a:p>
        </p:txBody>
      </p:sp>
    </p:spTree>
    <p:extLst>
      <p:ext uri="{BB962C8B-B14F-4D97-AF65-F5344CB8AC3E}">
        <p14:creationId xmlns:p14="http://schemas.microsoft.com/office/powerpoint/2010/main" val="287445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2" y="885621"/>
            <a:ext cx="10945725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  <a:latin typeface="Swiss721BT Rounded" pitchFamily="2" charset="0"/>
              </a:rPr>
              <a:t>Wat hebben we gedaan?</a:t>
            </a:r>
          </a:p>
        </p:txBody>
      </p:sp>
      <p:sp>
        <p:nvSpPr>
          <p:cNvPr id="136" name="Google Shape;136;p19"/>
          <p:cNvSpPr/>
          <p:nvPr/>
        </p:nvSpPr>
        <p:spPr>
          <a:xfrm>
            <a:off x="829961" y="1910057"/>
            <a:ext cx="10410467" cy="391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Onderzoek buurtbatterij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Leveranciers thuisbatterij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Ervaringen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  <a:latin typeface="Circular Std Bold" panose="020B0804020101010102" pitchFamily="34" charset="0"/>
              <a:cs typeface="Circular Std Bold" panose="020B0804020101010102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Jaarmarkt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Flyers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  <a:latin typeface="Circular Std Bold" panose="020B0804020101010102" pitchFamily="34" charset="0"/>
              <a:cs typeface="Circular Std Bold" panose="020B0804020101010102" pitchFamily="34" charset="0"/>
            </a:endParaRPr>
          </a:p>
        </p:txBody>
      </p:sp>
      <p:pic>
        <p:nvPicPr>
          <p:cNvPr id="3" name="Afbeelding 2" descr="Afbeelding met buitenshuis, kleding, hemel, persoon&#10;&#10;Automatisch gegenereerde beschrijving">
            <a:extLst>
              <a:ext uri="{FF2B5EF4-FFF2-40B4-BE49-F238E27FC236}">
                <a16:creationId xmlns:a16="http://schemas.microsoft.com/office/drawing/2014/main" id="{728C86EE-F08D-CB47-B009-1A520C291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882" y="1993232"/>
            <a:ext cx="5305530" cy="39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829962" y="843091"/>
            <a:ext cx="8726632" cy="7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000"/>
              <a:buFont typeface="Arial"/>
              <a:buNone/>
            </a:pPr>
            <a:r>
              <a:rPr lang="nl-NL" sz="4000" b="1" dirty="0">
                <a:solidFill>
                  <a:srgbClr val="1F3864"/>
                </a:solidFill>
                <a:latin typeface="Swiss721BT Rounded" pitchFamily="2" charset="0"/>
              </a:rPr>
              <a:t>Leverancier</a:t>
            </a:r>
          </a:p>
        </p:txBody>
      </p:sp>
      <p:sp>
        <p:nvSpPr>
          <p:cNvPr id="136" name="Google Shape;136;p19"/>
          <p:cNvSpPr/>
          <p:nvPr/>
        </p:nvSpPr>
        <p:spPr>
          <a:xfrm>
            <a:off x="829962" y="1910057"/>
            <a:ext cx="9919814" cy="391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Advies welke batterij</a:t>
            </a:r>
          </a:p>
          <a:p>
            <a:pPr marL="342900" lvl="1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Advies omvormer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Advies energiecontract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r>
              <a:rPr lang="nl-NL" sz="3000" i="1" dirty="0">
                <a:solidFill>
                  <a:srgbClr val="1F3864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Eventuele korting</a:t>
            </a:r>
          </a:p>
          <a:p>
            <a:pPr marL="342900" indent="-342900">
              <a:buClr>
                <a:srgbClr val="1F3864"/>
              </a:buClr>
              <a:buSzPts val="3000"/>
              <a:buFont typeface="Arial"/>
              <a:buChar char="•"/>
            </a:pPr>
            <a:endParaRPr lang="nl-NL" sz="3000" i="1" dirty="0">
              <a:solidFill>
                <a:srgbClr val="1F3864"/>
              </a:solidFill>
              <a:latin typeface="Circular Std Bold" panose="020B0804020101010102" pitchFamily="34" charset="0"/>
              <a:cs typeface="Circular Std Bold" panose="020B0804020101010102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FC5EEF-03A0-6C55-2D57-1325FE3D4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806" y="3760335"/>
            <a:ext cx="5152849" cy="10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363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9c9188-629a-477d-a27e-bd5024f2d657">
      <Terms xmlns="http://schemas.microsoft.com/office/infopath/2007/PartnerControls"/>
    </lcf76f155ced4ddcb4097134ff3c332f>
    <TaxCatchAll xmlns="2c4dd897-d6ad-411c-91a3-cedd2c7cabc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52D98B7DA6F240A52017B48BA1E54A" ma:contentTypeVersion="19" ma:contentTypeDescription="Een nieuw document maken." ma:contentTypeScope="" ma:versionID="8d1b6437fba741cd31f826cda2197ff3">
  <xsd:schema xmlns:xsd="http://www.w3.org/2001/XMLSchema" xmlns:xs="http://www.w3.org/2001/XMLSchema" xmlns:p="http://schemas.microsoft.com/office/2006/metadata/properties" xmlns:ns2="389c9188-629a-477d-a27e-bd5024f2d657" xmlns:ns3="2c4dd897-d6ad-411c-91a3-cedd2c7cabcb" targetNamespace="http://schemas.microsoft.com/office/2006/metadata/properties" ma:root="true" ma:fieldsID="9466d7aa2ca43e6943eae30461e82f8c" ns2:_="" ns3:_="">
    <xsd:import namespace="389c9188-629a-477d-a27e-bd5024f2d657"/>
    <xsd:import namespace="2c4dd897-d6ad-411c-91a3-cedd2c7cab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c9188-629a-477d-a27e-bd5024f2d6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c8934dc-3f31-4a35-ba77-d8e9cf982a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d897-d6ad-411c-91a3-cedd2c7ca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a65a85-f199-4d3c-8882-03bacf55d975}" ma:internalName="TaxCatchAll" ma:showField="CatchAllData" ma:web="2c4dd897-d6ad-411c-91a3-cedd2c7cab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01757A-4683-4B97-B1BA-F05715045FF3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89c9188-629a-477d-a27e-bd5024f2d657"/>
    <ds:schemaRef ds:uri="http://www.w3.org/XML/1998/namespace"/>
    <ds:schemaRef ds:uri="http://schemas.microsoft.com/office/infopath/2007/PartnerControls"/>
    <ds:schemaRef ds:uri="2c4dd897-d6ad-411c-91a3-cedd2c7cabcb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9370F52-3CCB-4E31-9CB2-DBC3A1810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6D0411-47D5-41E9-BE33-B2BE3A904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c9188-629a-477d-a27e-bd5024f2d657"/>
    <ds:schemaRef ds:uri="2c4dd897-d6ad-411c-91a3-cedd2c7ca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170</Words>
  <Application>Microsoft Office PowerPoint</Application>
  <PresentationFormat>Breedbeeld</PresentationFormat>
  <Paragraphs>51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Circular Std Bold</vt:lpstr>
      <vt:lpstr>Calibri</vt:lpstr>
      <vt:lpstr>Swiss721BT Rounded</vt:lpstr>
      <vt:lpstr>Wingdings</vt:lpstr>
      <vt:lpstr>Helvetica Neue</vt:lpstr>
      <vt:lpstr>Kantoorthema</vt:lpstr>
      <vt:lpstr>Buurtbijeenkomst Lexmond Gem. Vijfheerenlanden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BEDANKT VOOR UW KOMST!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Roxanne Oude Alink Buurtbegeleider Zuidoost Brabant</dc:title>
  <cp:lastModifiedBy>Sander Wuis</cp:lastModifiedBy>
  <cp:revision>18</cp:revision>
  <dcterms:modified xsi:type="dcterms:W3CDTF">2024-09-26T14:28:27Z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0x0101004F52D98B7DA6F240A52017B48BA1E54A</vt:lpwstr>
  </property>
  <property fmtid="{D5CDD505-2E9C-101B-9397-08002B2CF9AE}" pid="3" name="MediaServiceImageTags">
    <vt:lpwstr/>
  </property>
</Properties>
</file>