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305" r:id="rId2"/>
    <p:sldId id="1309" r:id="rId3"/>
    <p:sldId id="1308" r:id="rId4"/>
    <p:sldId id="1311" r:id="rId5"/>
    <p:sldId id="1313" r:id="rId6"/>
    <p:sldId id="1314" r:id="rId7"/>
    <p:sldId id="1315" r:id="rId8"/>
    <p:sldId id="1312" r:id="rId9"/>
    <p:sldId id="269" r:id="rId10"/>
    <p:sldId id="275" r:id="rId11"/>
    <p:sldId id="284" r:id="rId12"/>
    <p:sldId id="1310" r:id="rId13"/>
    <p:sldId id="285" r:id="rId14"/>
    <p:sldId id="260" r:id="rId15"/>
    <p:sldId id="289" r:id="rId16"/>
    <p:sldId id="1316" r:id="rId17"/>
    <p:sldId id="1317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2A5C2-1973-469B-BEC3-05B88F9A13A0}" v="2" dt="2026-03-09T14:21:03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75533" autoAdjust="0"/>
  </p:normalViewPr>
  <p:slideViewPr>
    <p:cSldViewPr snapToGrid="0">
      <p:cViewPr varScale="1">
        <p:scale>
          <a:sx n="121" d="100"/>
          <a:sy n="121" d="100"/>
        </p:scale>
        <p:origin x="18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Schmidt" userId="7b0f61c6906edb90" providerId="LiveId" clId="{94311651-AE58-399A-BFEE-2B7C1FBA4D2A}"/>
    <pc:docChg chg="custSel modSld">
      <pc:chgData name="Hans Schmidt" userId="7b0f61c6906edb90" providerId="LiveId" clId="{94311651-AE58-399A-BFEE-2B7C1FBA4D2A}" dt="2026-03-08T19:20:12.702" v="60" actId="20577"/>
      <pc:docMkLst>
        <pc:docMk/>
      </pc:docMkLst>
      <pc:sldChg chg="modSp mod">
        <pc:chgData name="Hans Schmidt" userId="7b0f61c6906edb90" providerId="LiveId" clId="{94311651-AE58-399A-BFEE-2B7C1FBA4D2A}" dt="2026-03-08T19:20:12.702" v="60" actId="20577"/>
        <pc:sldMkLst>
          <pc:docMk/>
          <pc:sldMk cId="2707486376" sldId="260"/>
        </pc:sldMkLst>
        <pc:spChg chg="mod">
          <ac:chgData name="Hans Schmidt" userId="7b0f61c6906edb90" providerId="LiveId" clId="{94311651-AE58-399A-BFEE-2B7C1FBA4D2A}" dt="2026-03-08T19:20:12.702" v="60" actId="20577"/>
          <ac:spMkLst>
            <pc:docMk/>
            <pc:sldMk cId="2707486376" sldId="260"/>
            <ac:spMk id="3" creationId="{0D4BEC1C-8D4A-41F0-AB58-E2397D8AA038}"/>
          </ac:spMkLst>
        </pc:spChg>
      </pc:sldChg>
      <pc:sldChg chg="modSp mod">
        <pc:chgData name="Hans Schmidt" userId="7b0f61c6906edb90" providerId="LiveId" clId="{94311651-AE58-399A-BFEE-2B7C1FBA4D2A}" dt="2026-03-08T08:51:43.839" v="8" actId="20577"/>
        <pc:sldMkLst>
          <pc:docMk/>
          <pc:sldMk cId="42457620" sldId="1308"/>
        </pc:sldMkLst>
        <pc:spChg chg="mod">
          <ac:chgData name="Hans Schmidt" userId="7b0f61c6906edb90" providerId="LiveId" clId="{94311651-AE58-399A-BFEE-2B7C1FBA4D2A}" dt="2026-03-08T08:51:43.839" v="8" actId="20577"/>
          <ac:spMkLst>
            <pc:docMk/>
            <pc:sldMk cId="42457620" sldId="1308"/>
            <ac:spMk id="3" creationId="{E73F3B5F-BE9F-AEEE-A5C8-2D0A162406F2}"/>
          </ac:spMkLst>
        </pc:spChg>
      </pc:sldChg>
      <pc:sldChg chg="modSp mod">
        <pc:chgData name="Hans Schmidt" userId="7b0f61c6906edb90" providerId="LiveId" clId="{94311651-AE58-399A-BFEE-2B7C1FBA4D2A}" dt="2026-03-08T08:54:38.362" v="11" actId="20577"/>
        <pc:sldMkLst>
          <pc:docMk/>
          <pc:sldMk cId="3314397885" sldId="1311"/>
        </pc:sldMkLst>
        <pc:spChg chg="mod">
          <ac:chgData name="Hans Schmidt" userId="7b0f61c6906edb90" providerId="LiveId" clId="{94311651-AE58-399A-BFEE-2B7C1FBA4D2A}" dt="2026-03-08T08:54:38.362" v="11" actId="20577"/>
          <ac:spMkLst>
            <pc:docMk/>
            <pc:sldMk cId="3314397885" sldId="1311"/>
            <ac:spMk id="3" creationId="{3424E0C0-2A4A-48C0-8FC3-70701A0DFE91}"/>
          </ac:spMkLst>
        </pc:spChg>
      </pc:sldChg>
      <pc:sldChg chg="modSp mod">
        <pc:chgData name="Hans Schmidt" userId="7b0f61c6906edb90" providerId="LiveId" clId="{94311651-AE58-399A-BFEE-2B7C1FBA4D2A}" dt="2026-03-08T08:55:39.382" v="22" actId="1076"/>
        <pc:sldMkLst>
          <pc:docMk/>
          <pc:sldMk cId="3057936081" sldId="1312"/>
        </pc:sldMkLst>
        <pc:spChg chg="mod">
          <ac:chgData name="Hans Schmidt" userId="7b0f61c6906edb90" providerId="LiveId" clId="{94311651-AE58-399A-BFEE-2B7C1FBA4D2A}" dt="2026-03-08T08:55:39.382" v="22" actId="1076"/>
          <ac:spMkLst>
            <pc:docMk/>
            <pc:sldMk cId="3057936081" sldId="1312"/>
            <ac:spMk id="3" creationId="{1AF5DA55-45B1-8234-4A5F-77D91B02CB92}"/>
          </ac:spMkLst>
        </pc:spChg>
      </pc:sldChg>
      <pc:sldChg chg="modSp mod">
        <pc:chgData name="Hans Schmidt" userId="7b0f61c6906edb90" providerId="LiveId" clId="{94311651-AE58-399A-BFEE-2B7C1FBA4D2A}" dt="2026-03-08T08:56:18.932" v="27" actId="1076"/>
        <pc:sldMkLst>
          <pc:docMk/>
          <pc:sldMk cId="2363029780" sldId="1313"/>
        </pc:sldMkLst>
        <pc:spChg chg="mod">
          <ac:chgData name="Hans Schmidt" userId="7b0f61c6906edb90" providerId="LiveId" clId="{94311651-AE58-399A-BFEE-2B7C1FBA4D2A}" dt="2026-03-08T08:56:18.932" v="27" actId="1076"/>
          <ac:spMkLst>
            <pc:docMk/>
            <pc:sldMk cId="2363029780" sldId="1313"/>
            <ac:spMk id="3" creationId="{22B64D32-851C-DD56-4724-F397EBD62426}"/>
          </ac:spMkLst>
        </pc:spChg>
      </pc:sldChg>
      <pc:sldChg chg="modSp mod">
        <pc:chgData name="Hans Schmidt" userId="7b0f61c6906edb90" providerId="LiveId" clId="{94311651-AE58-399A-BFEE-2B7C1FBA4D2A}" dt="2026-03-08T08:56:06.181" v="26" actId="1076"/>
        <pc:sldMkLst>
          <pc:docMk/>
          <pc:sldMk cId="311306154" sldId="1314"/>
        </pc:sldMkLst>
        <pc:spChg chg="mod">
          <ac:chgData name="Hans Schmidt" userId="7b0f61c6906edb90" providerId="LiveId" clId="{94311651-AE58-399A-BFEE-2B7C1FBA4D2A}" dt="2026-03-08T08:56:06.181" v="26" actId="1076"/>
          <ac:spMkLst>
            <pc:docMk/>
            <pc:sldMk cId="311306154" sldId="1314"/>
            <ac:spMk id="3" creationId="{CDF5B736-B433-EDB7-54B7-CF1B5E991401}"/>
          </ac:spMkLst>
        </pc:spChg>
      </pc:sldChg>
      <pc:sldChg chg="modSp mod">
        <pc:chgData name="Hans Schmidt" userId="7b0f61c6906edb90" providerId="LiveId" clId="{94311651-AE58-399A-BFEE-2B7C1FBA4D2A}" dt="2026-03-08T08:55:53.981" v="24" actId="1076"/>
        <pc:sldMkLst>
          <pc:docMk/>
          <pc:sldMk cId="2339833844" sldId="1315"/>
        </pc:sldMkLst>
        <pc:spChg chg="mod">
          <ac:chgData name="Hans Schmidt" userId="7b0f61c6906edb90" providerId="LiveId" clId="{94311651-AE58-399A-BFEE-2B7C1FBA4D2A}" dt="2026-03-08T08:55:53.981" v="24" actId="1076"/>
          <ac:spMkLst>
            <pc:docMk/>
            <pc:sldMk cId="2339833844" sldId="1315"/>
            <ac:spMk id="3" creationId="{EA6B30A9-BDAD-FB4F-55E5-70CE802EA997}"/>
          </ac:spMkLst>
        </pc:spChg>
      </pc:sldChg>
    </pc:docChg>
  </pc:docChgLst>
  <pc:docChgLst>
    <pc:chgData name="Hans Schmidt" userId="7b0f61c6906edb90" providerId="LiveId" clId="{C5950CC7-1650-46C3-8457-5207B4098AB2}"/>
    <pc:docChg chg="undo custSel addSld delSld modSld sldOrd">
      <pc:chgData name="Hans Schmidt" userId="7b0f61c6906edb90" providerId="LiveId" clId="{C5950CC7-1650-46C3-8457-5207B4098AB2}" dt="2026-03-09T14:23:51.948" v="4418" actId="1076"/>
      <pc:docMkLst>
        <pc:docMk/>
      </pc:docMkLst>
      <pc:sldChg chg="modSp mod">
        <pc:chgData name="Hans Schmidt" userId="7b0f61c6906edb90" providerId="LiveId" clId="{C5950CC7-1650-46C3-8457-5207B4098AB2}" dt="2026-03-03T18:53:13.097" v="4229" actId="5793"/>
        <pc:sldMkLst>
          <pc:docMk/>
          <pc:sldMk cId="2707486376" sldId="260"/>
        </pc:sldMkLst>
        <pc:spChg chg="mod">
          <ac:chgData name="Hans Schmidt" userId="7b0f61c6906edb90" providerId="LiveId" clId="{C5950CC7-1650-46C3-8457-5207B4098AB2}" dt="2026-03-03T18:53:13.097" v="4229" actId="5793"/>
          <ac:spMkLst>
            <pc:docMk/>
            <pc:sldMk cId="2707486376" sldId="260"/>
            <ac:spMk id="3" creationId="{0D4BEC1C-8D4A-41F0-AB58-E2397D8AA038}"/>
          </ac:spMkLst>
        </pc:spChg>
      </pc:sldChg>
      <pc:sldChg chg="modSp mod">
        <pc:chgData name="Hans Schmidt" userId="7b0f61c6906edb90" providerId="LiveId" clId="{C5950CC7-1650-46C3-8457-5207B4098AB2}" dt="2026-02-23T18:14:18.255" v="3666" actId="6549"/>
        <pc:sldMkLst>
          <pc:docMk/>
          <pc:sldMk cId="366929490" sldId="269"/>
        </pc:sldMkLst>
        <pc:spChg chg="mod">
          <ac:chgData name="Hans Schmidt" userId="7b0f61c6906edb90" providerId="LiveId" clId="{C5950CC7-1650-46C3-8457-5207B4098AB2}" dt="2026-02-23T18:14:18.255" v="3666" actId="6549"/>
          <ac:spMkLst>
            <pc:docMk/>
            <pc:sldMk cId="366929490" sldId="269"/>
            <ac:spMk id="3" creationId="{2F31B8D1-FA20-44DD-9A0A-3C4DD2CD8294}"/>
          </ac:spMkLst>
        </pc:spChg>
      </pc:sldChg>
      <pc:sldChg chg="addSp modSp mod">
        <pc:chgData name="Hans Schmidt" userId="7b0f61c6906edb90" providerId="LiveId" clId="{C5950CC7-1650-46C3-8457-5207B4098AB2}" dt="2026-03-03T18:44:59.915" v="4158" actId="20577"/>
        <pc:sldMkLst>
          <pc:docMk/>
          <pc:sldMk cId="2382680292" sldId="275"/>
        </pc:sldMkLst>
        <pc:spChg chg="mod">
          <ac:chgData name="Hans Schmidt" userId="7b0f61c6906edb90" providerId="LiveId" clId="{C5950CC7-1650-46C3-8457-5207B4098AB2}" dt="2026-03-03T18:44:59.915" v="4158" actId="20577"/>
          <ac:spMkLst>
            <pc:docMk/>
            <pc:sldMk cId="2382680292" sldId="275"/>
            <ac:spMk id="3" creationId="{C0A93095-D616-4529-A5E5-199474B3B3CD}"/>
          </ac:spMkLst>
        </pc:spChg>
        <pc:picChg chg="add mod ord">
          <ac:chgData name="Hans Schmidt" userId="7b0f61c6906edb90" providerId="LiveId" clId="{C5950CC7-1650-46C3-8457-5207B4098AB2}" dt="2026-02-12T19:17:15.533" v="543" actId="1076"/>
          <ac:picMkLst>
            <pc:docMk/>
            <pc:sldMk cId="2382680292" sldId="275"/>
            <ac:picMk id="6" creationId="{DBB1D1C9-3165-5953-029C-9C6153DF7E01}"/>
          </ac:picMkLst>
        </pc:picChg>
      </pc:sldChg>
      <pc:sldChg chg="addSp delSp modSp mod">
        <pc:chgData name="Hans Schmidt" userId="7b0f61c6906edb90" providerId="LiveId" clId="{C5950CC7-1650-46C3-8457-5207B4098AB2}" dt="2026-02-23T18:04:50.036" v="3479" actId="1076"/>
        <pc:sldMkLst>
          <pc:docMk/>
          <pc:sldMk cId="1958937518" sldId="284"/>
        </pc:sldMkLst>
        <pc:spChg chg="mod">
          <ac:chgData name="Hans Schmidt" userId="7b0f61c6906edb90" providerId="LiveId" clId="{C5950CC7-1650-46C3-8457-5207B4098AB2}" dt="2026-02-23T18:03:35.378" v="3477" actId="20577"/>
          <ac:spMkLst>
            <pc:docMk/>
            <pc:sldMk cId="1958937518" sldId="284"/>
            <ac:spMk id="2" creationId="{DCB47CC0-F231-43A1-A62F-72063C664CB7}"/>
          </ac:spMkLst>
        </pc:spChg>
        <pc:spChg chg="mod">
          <ac:chgData name="Hans Schmidt" userId="7b0f61c6906edb90" providerId="LiveId" clId="{C5950CC7-1650-46C3-8457-5207B4098AB2}" dt="2026-02-23T18:04:36.001" v="3478" actId="6549"/>
          <ac:spMkLst>
            <pc:docMk/>
            <pc:sldMk cId="1958937518" sldId="284"/>
            <ac:spMk id="3" creationId="{7A3D3735-ABC6-41A9-A059-F3B9D6810161}"/>
          </ac:spMkLst>
        </pc:spChg>
        <pc:picChg chg="mod">
          <ac:chgData name="Hans Schmidt" userId="7b0f61c6906edb90" providerId="LiveId" clId="{C5950CC7-1650-46C3-8457-5207B4098AB2}" dt="2026-02-23T18:04:50.036" v="3479" actId="1076"/>
          <ac:picMkLst>
            <pc:docMk/>
            <pc:sldMk cId="1958937518" sldId="284"/>
            <ac:picMk id="4" creationId="{B935798B-DE33-4C42-B278-0BF44E50F045}"/>
          </ac:picMkLst>
        </pc:picChg>
      </pc:sldChg>
      <pc:sldChg chg="modSp mod">
        <pc:chgData name="Hans Schmidt" userId="7b0f61c6906edb90" providerId="LiveId" clId="{C5950CC7-1650-46C3-8457-5207B4098AB2}" dt="2026-03-03T18:42:37.392" v="4028" actId="20577"/>
        <pc:sldMkLst>
          <pc:docMk/>
          <pc:sldMk cId="2868380870" sldId="285"/>
        </pc:sldMkLst>
        <pc:spChg chg="mod">
          <ac:chgData name="Hans Schmidt" userId="7b0f61c6906edb90" providerId="LiveId" clId="{C5950CC7-1650-46C3-8457-5207B4098AB2}" dt="2026-03-03T18:42:37.392" v="4028" actId="20577"/>
          <ac:spMkLst>
            <pc:docMk/>
            <pc:sldMk cId="2868380870" sldId="285"/>
            <ac:spMk id="3" creationId="{DA9B8D1F-7B04-45BC-AA3D-6F3A6EEA2068}"/>
          </ac:spMkLst>
        </pc:spChg>
        <pc:picChg chg="mod">
          <ac:chgData name="Hans Schmidt" userId="7b0f61c6906edb90" providerId="LiveId" clId="{C5950CC7-1650-46C3-8457-5207B4098AB2}" dt="2026-03-03T18:42:19.340" v="4025" actId="14100"/>
          <ac:picMkLst>
            <pc:docMk/>
            <pc:sldMk cId="2868380870" sldId="285"/>
            <ac:picMk id="4" creationId="{625E748D-1D39-4368-9F2F-BBDA8D6476F7}"/>
          </ac:picMkLst>
        </pc:picChg>
        <pc:picChg chg="mod">
          <ac:chgData name="Hans Schmidt" userId="7b0f61c6906edb90" providerId="LiveId" clId="{C5950CC7-1650-46C3-8457-5207B4098AB2}" dt="2026-03-03T18:42:22.310" v="4026" actId="14100"/>
          <ac:picMkLst>
            <pc:docMk/>
            <pc:sldMk cId="2868380870" sldId="285"/>
            <ac:picMk id="5" creationId="{27525CF3-7508-4687-AFBF-C4EC6D9F0A7F}"/>
          </ac:picMkLst>
        </pc:picChg>
      </pc:sldChg>
      <pc:sldChg chg="addSp delSp modSp mod">
        <pc:chgData name="Hans Schmidt" userId="7b0f61c6906edb90" providerId="LiveId" clId="{C5950CC7-1650-46C3-8457-5207B4098AB2}" dt="2026-02-18T18:43:08.221" v="2294" actId="1076"/>
        <pc:sldMkLst>
          <pc:docMk/>
          <pc:sldMk cId="2360957821" sldId="289"/>
        </pc:sldMkLst>
        <pc:spChg chg="mod">
          <ac:chgData name="Hans Schmidt" userId="7b0f61c6906edb90" providerId="LiveId" clId="{C5950CC7-1650-46C3-8457-5207B4098AB2}" dt="2026-02-18T18:41:41.332" v="2287" actId="20577"/>
          <ac:spMkLst>
            <pc:docMk/>
            <pc:sldMk cId="2360957821" sldId="289"/>
            <ac:spMk id="2" creationId="{00D96ECF-7D77-4B05-B6D8-A4E9EE042634}"/>
          </ac:spMkLst>
        </pc:spChg>
        <pc:spChg chg="mod">
          <ac:chgData name="Hans Schmidt" userId="7b0f61c6906edb90" providerId="LiveId" clId="{C5950CC7-1650-46C3-8457-5207B4098AB2}" dt="2026-02-12T19:39:47.758" v="1338" actId="1076"/>
          <ac:spMkLst>
            <pc:docMk/>
            <pc:sldMk cId="2360957821" sldId="289"/>
            <ac:spMk id="20" creationId="{BB1F84F6-2AE6-4F11-B393-8F19FF0BAFC3}"/>
          </ac:spMkLst>
        </pc:spChg>
        <pc:picChg chg="add mod">
          <ac:chgData name="Hans Schmidt" userId="7b0f61c6906edb90" providerId="LiveId" clId="{C5950CC7-1650-46C3-8457-5207B4098AB2}" dt="2026-02-12T19:40:02.675" v="1343" actId="1076"/>
          <ac:picMkLst>
            <pc:docMk/>
            <pc:sldMk cId="2360957821" sldId="289"/>
            <ac:picMk id="4" creationId="{30C1AC21-55F9-BD40-5FBC-870CF168EC5E}"/>
          </ac:picMkLst>
        </pc:picChg>
        <pc:picChg chg="add mod">
          <ac:chgData name="Hans Schmidt" userId="7b0f61c6906edb90" providerId="LiveId" clId="{C5950CC7-1650-46C3-8457-5207B4098AB2}" dt="2026-02-18T18:43:05.393" v="2293" actId="1076"/>
          <ac:picMkLst>
            <pc:docMk/>
            <pc:sldMk cId="2360957821" sldId="289"/>
            <ac:picMk id="5" creationId="{DD69E9A7-04BD-36AA-1DB8-FF1B0258E596}"/>
          </ac:picMkLst>
        </pc:picChg>
        <pc:picChg chg="add mod">
          <ac:chgData name="Hans Schmidt" userId="7b0f61c6906edb90" providerId="LiveId" clId="{C5950CC7-1650-46C3-8457-5207B4098AB2}" dt="2026-02-12T19:40:54.375" v="1350" actId="1076"/>
          <ac:picMkLst>
            <pc:docMk/>
            <pc:sldMk cId="2360957821" sldId="289"/>
            <ac:picMk id="6" creationId="{EA1C4882-7646-C43F-7E16-CBAFC0462A16}"/>
          </ac:picMkLst>
        </pc:picChg>
        <pc:picChg chg="add mod">
          <ac:chgData name="Hans Schmidt" userId="7b0f61c6906edb90" providerId="LiveId" clId="{C5950CC7-1650-46C3-8457-5207B4098AB2}" dt="2026-02-12T19:41:15.507" v="1354" actId="1076"/>
          <ac:picMkLst>
            <pc:docMk/>
            <pc:sldMk cId="2360957821" sldId="289"/>
            <ac:picMk id="7" creationId="{B6521D6A-DA8D-D9F6-8DA0-E59B9F9CB8AB}"/>
          </ac:picMkLst>
        </pc:picChg>
        <pc:picChg chg="add mod">
          <ac:chgData name="Hans Schmidt" userId="7b0f61c6906edb90" providerId="LiveId" clId="{C5950CC7-1650-46C3-8457-5207B4098AB2}" dt="2026-02-18T18:43:08.221" v="2294" actId="1076"/>
          <ac:picMkLst>
            <pc:docMk/>
            <pc:sldMk cId="2360957821" sldId="289"/>
            <ac:picMk id="8" creationId="{FFF998EE-8EF0-BBFA-8C03-CCBB7B1384E8}"/>
          </ac:picMkLst>
        </pc:picChg>
        <pc:picChg chg="mod ord">
          <ac:chgData name="Hans Schmidt" userId="7b0f61c6906edb90" providerId="LiveId" clId="{C5950CC7-1650-46C3-8457-5207B4098AB2}" dt="2026-02-12T19:39:15.408" v="1331" actId="166"/>
          <ac:picMkLst>
            <pc:docMk/>
            <pc:sldMk cId="2360957821" sldId="289"/>
            <ac:picMk id="11" creationId="{99788933-84B7-4A88-9256-FCF7D47982B0}"/>
          </ac:picMkLst>
        </pc:picChg>
        <pc:picChg chg="mod ord">
          <ac:chgData name="Hans Schmidt" userId="7b0f61c6906edb90" providerId="LiveId" clId="{C5950CC7-1650-46C3-8457-5207B4098AB2}" dt="2026-02-12T19:39:34.706" v="1336" actId="166"/>
          <ac:picMkLst>
            <pc:docMk/>
            <pc:sldMk cId="2360957821" sldId="289"/>
            <ac:picMk id="13" creationId="{C3A3C37D-FE82-4B9C-B715-59373D2B3B38}"/>
          </ac:picMkLst>
        </pc:picChg>
        <pc:picChg chg="mod">
          <ac:chgData name="Hans Schmidt" userId="7b0f61c6906edb90" providerId="LiveId" clId="{C5950CC7-1650-46C3-8457-5207B4098AB2}" dt="2026-02-12T19:39:59.275" v="1342" actId="1076"/>
          <ac:picMkLst>
            <pc:docMk/>
            <pc:sldMk cId="2360957821" sldId="289"/>
            <ac:picMk id="14" creationId="{50197768-CDC9-4D8F-8CBE-5A5CB6522959}"/>
          </ac:picMkLst>
        </pc:picChg>
        <pc:picChg chg="mod">
          <ac:chgData name="Hans Schmidt" userId="7b0f61c6906edb90" providerId="LiveId" clId="{C5950CC7-1650-46C3-8457-5207B4098AB2}" dt="2026-02-12T19:39:06.591" v="1327" actId="1076"/>
          <ac:picMkLst>
            <pc:docMk/>
            <pc:sldMk cId="2360957821" sldId="289"/>
            <ac:picMk id="16" creationId="{9471D01E-5DC0-41D7-ACAB-354F8F58DC1F}"/>
          </ac:picMkLst>
        </pc:picChg>
      </pc:sldChg>
      <pc:sldChg chg="addSp delSp modSp add mod chgLayout">
        <pc:chgData name="Hans Schmidt" userId="7b0f61c6906edb90" providerId="LiveId" clId="{C5950CC7-1650-46C3-8457-5207B4098AB2}" dt="2026-02-23T17:50:09.083" v="2957" actId="1076"/>
        <pc:sldMkLst>
          <pc:docMk/>
          <pc:sldMk cId="283240238" sldId="1305"/>
        </pc:sldMkLst>
        <pc:spChg chg="mod ord">
          <ac:chgData name="Hans Schmidt" userId="7b0f61c6906edb90" providerId="LiveId" clId="{C5950CC7-1650-46C3-8457-5207B4098AB2}" dt="2026-02-23T17:48:54.722" v="2941" actId="700"/>
          <ac:spMkLst>
            <pc:docMk/>
            <pc:sldMk cId="283240238" sldId="1305"/>
            <ac:spMk id="2" creationId="{91FB64E3-B984-99B2-6D07-4B2AE405BF56}"/>
          </ac:spMkLst>
        </pc:spChg>
        <pc:picChg chg="add mod ord">
          <ac:chgData name="Hans Schmidt" userId="7b0f61c6906edb90" providerId="LiveId" clId="{C5950CC7-1650-46C3-8457-5207B4098AB2}" dt="2026-02-23T17:50:09.083" v="2957" actId="1076"/>
          <ac:picMkLst>
            <pc:docMk/>
            <pc:sldMk cId="283240238" sldId="1305"/>
            <ac:picMk id="13" creationId="{977BEEC5-0DB0-AB18-BB63-126B432D445D}"/>
          </ac:picMkLst>
        </pc:picChg>
      </pc:sldChg>
      <pc:sldChg chg="modSp add mod">
        <pc:chgData name="Hans Schmidt" userId="7b0f61c6906edb90" providerId="LiveId" clId="{C5950CC7-1650-46C3-8457-5207B4098AB2}" dt="2026-02-23T18:00:45.946" v="3252" actId="5793"/>
        <pc:sldMkLst>
          <pc:docMk/>
          <pc:sldMk cId="42457620" sldId="1308"/>
        </pc:sldMkLst>
        <pc:spChg chg="mod">
          <ac:chgData name="Hans Schmidt" userId="7b0f61c6906edb90" providerId="LiveId" clId="{C5950CC7-1650-46C3-8457-5207B4098AB2}" dt="2026-02-12T19:46:33.127" v="1622" actId="20577"/>
          <ac:spMkLst>
            <pc:docMk/>
            <pc:sldMk cId="42457620" sldId="1308"/>
            <ac:spMk id="2" creationId="{D2D6F82A-94DF-ECDB-6C90-BF8B4B58BCC7}"/>
          </ac:spMkLst>
        </pc:spChg>
        <pc:spChg chg="mod">
          <ac:chgData name="Hans Schmidt" userId="7b0f61c6906edb90" providerId="LiveId" clId="{C5950CC7-1650-46C3-8457-5207B4098AB2}" dt="2026-02-23T18:00:45.946" v="3252" actId="5793"/>
          <ac:spMkLst>
            <pc:docMk/>
            <pc:sldMk cId="42457620" sldId="1308"/>
            <ac:spMk id="3" creationId="{E73F3B5F-BE9F-AEEE-A5C8-2D0A162406F2}"/>
          </ac:spMkLst>
        </pc:spChg>
      </pc:sldChg>
      <pc:sldChg chg="addSp delSp modSp add mod ord">
        <pc:chgData name="Hans Schmidt" userId="7b0f61c6906edb90" providerId="LiveId" clId="{C5950CC7-1650-46C3-8457-5207B4098AB2}" dt="2026-03-03T18:36:17.167" v="3943" actId="1076"/>
        <pc:sldMkLst>
          <pc:docMk/>
          <pc:sldMk cId="2809158091" sldId="1309"/>
        </pc:sldMkLst>
        <pc:spChg chg="mod">
          <ac:chgData name="Hans Schmidt" userId="7b0f61c6906edb90" providerId="LiveId" clId="{C5950CC7-1650-46C3-8457-5207B4098AB2}" dt="2026-02-23T17:59:40.790" v="3220" actId="5793"/>
          <ac:spMkLst>
            <pc:docMk/>
            <pc:sldMk cId="2809158091" sldId="1309"/>
            <ac:spMk id="2" creationId="{66F2AFBD-5C98-C2AC-A330-74A8418009A7}"/>
          </ac:spMkLst>
        </pc:spChg>
        <pc:spChg chg="mod">
          <ac:chgData name="Hans Schmidt" userId="7b0f61c6906edb90" providerId="LiveId" clId="{C5950CC7-1650-46C3-8457-5207B4098AB2}" dt="2026-02-23T17:59:28.751" v="3196" actId="20577"/>
          <ac:spMkLst>
            <pc:docMk/>
            <pc:sldMk cId="2809158091" sldId="1309"/>
            <ac:spMk id="3" creationId="{6E6C5F74-9F5F-2E4C-EACC-A462A40DD325}"/>
          </ac:spMkLst>
        </pc:spChg>
        <pc:spChg chg="add mod">
          <ac:chgData name="Hans Schmidt" userId="7b0f61c6906edb90" providerId="LiveId" clId="{C5950CC7-1650-46C3-8457-5207B4098AB2}" dt="2026-03-03T18:36:13.477" v="3942" actId="20577"/>
          <ac:spMkLst>
            <pc:docMk/>
            <pc:sldMk cId="2809158091" sldId="1309"/>
            <ac:spMk id="7" creationId="{693DD1EC-C4A2-1B92-0666-9F0A305366D2}"/>
          </ac:spMkLst>
        </pc:spChg>
        <pc:picChg chg="add mod">
          <ac:chgData name="Hans Schmidt" userId="7b0f61c6906edb90" providerId="LiveId" clId="{C5950CC7-1650-46C3-8457-5207B4098AB2}" dt="2026-03-03T18:36:00.060" v="3937" actId="1076"/>
          <ac:picMkLst>
            <pc:docMk/>
            <pc:sldMk cId="2809158091" sldId="1309"/>
            <ac:picMk id="5" creationId="{A34AFFB9-0991-F462-3C3A-73190A646CDA}"/>
          </ac:picMkLst>
        </pc:picChg>
        <pc:picChg chg="add mod">
          <ac:chgData name="Hans Schmidt" userId="7b0f61c6906edb90" providerId="LiveId" clId="{C5950CC7-1650-46C3-8457-5207B4098AB2}" dt="2026-02-23T17:57:06.706" v="3037" actId="1076"/>
          <ac:picMkLst>
            <pc:docMk/>
            <pc:sldMk cId="2809158091" sldId="1309"/>
            <ac:picMk id="6" creationId="{9DAFDB36-0B1F-EACE-5AF3-132981721CAF}"/>
          </ac:picMkLst>
        </pc:picChg>
        <pc:picChg chg="add mod">
          <ac:chgData name="Hans Schmidt" userId="7b0f61c6906edb90" providerId="LiveId" clId="{C5950CC7-1650-46C3-8457-5207B4098AB2}" dt="2026-03-03T18:35:31.407" v="3916" actId="1076"/>
          <ac:picMkLst>
            <pc:docMk/>
            <pc:sldMk cId="2809158091" sldId="1309"/>
            <ac:picMk id="9" creationId="{3AB23FF9-B04B-49FF-B8CD-5E3A3E72FCBB}"/>
          </ac:picMkLst>
        </pc:picChg>
        <pc:picChg chg="add mod">
          <ac:chgData name="Hans Schmidt" userId="7b0f61c6906edb90" providerId="LiveId" clId="{C5950CC7-1650-46C3-8457-5207B4098AB2}" dt="2026-03-03T18:35:26.361" v="3914" actId="1076"/>
          <ac:picMkLst>
            <pc:docMk/>
            <pc:sldMk cId="2809158091" sldId="1309"/>
            <ac:picMk id="1028" creationId="{452D2EE1-3325-21BD-59E4-00EE45E31188}"/>
          </ac:picMkLst>
        </pc:picChg>
        <pc:picChg chg="add mod">
          <ac:chgData name="Hans Schmidt" userId="7b0f61c6906edb90" providerId="LiveId" clId="{C5950CC7-1650-46C3-8457-5207B4098AB2}" dt="2026-03-03T18:36:17.167" v="3943" actId="1076"/>
          <ac:picMkLst>
            <pc:docMk/>
            <pc:sldMk cId="2809158091" sldId="1309"/>
            <ac:picMk id="1030" creationId="{F0EB49B0-1C71-ADE0-481E-EC24ADCD5ED2}"/>
          </ac:picMkLst>
        </pc:picChg>
      </pc:sldChg>
      <pc:sldChg chg="addSp delSp modSp add mod">
        <pc:chgData name="Hans Schmidt" userId="7b0f61c6906edb90" providerId="LiveId" clId="{C5950CC7-1650-46C3-8457-5207B4098AB2}" dt="2026-02-23T18:17:55.215" v="3874" actId="6549"/>
        <pc:sldMkLst>
          <pc:docMk/>
          <pc:sldMk cId="2315131849" sldId="1310"/>
        </pc:sldMkLst>
        <pc:spChg chg="mod">
          <ac:chgData name="Hans Schmidt" userId="7b0f61c6906edb90" providerId="LiveId" clId="{C5950CC7-1650-46C3-8457-5207B4098AB2}" dt="2026-02-23T18:05:11.218" v="3491" actId="20577"/>
          <ac:spMkLst>
            <pc:docMk/>
            <pc:sldMk cId="2315131849" sldId="1310"/>
            <ac:spMk id="2" creationId="{ABD6F1B2-3D25-D183-96D7-28E4CFC9ADD0}"/>
          </ac:spMkLst>
        </pc:spChg>
        <pc:spChg chg="mod">
          <ac:chgData name="Hans Schmidt" userId="7b0f61c6906edb90" providerId="LiveId" clId="{C5950CC7-1650-46C3-8457-5207B4098AB2}" dt="2026-02-23T18:17:55.215" v="3874" actId="6549"/>
          <ac:spMkLst>
            <pc:docMk/>
            <pc:sldMk cId="2315131849" sldId="1310"/>
            <ac:spMk id="5" creationId="{543EC143-A901-F3B4-7418-6C9C84BDF0EA}"/>
          </ac:spMkLst>
        </pc:spChg>
        <pc:picChg chg="mod">
          <ac:chgData name="Hans Schmidt" userId="7b0f61c6906edb90" providerId="LiveId" clId="{C5950CC7-1650-46C3-8457-5207B4098AB2}" dt="2026-02-12T19:24:27.160" v="881" actId="1076"/>
          <ac:picMkLst>
            <pc:docMk/>
            <pc:sldMk cId="2315131849" sldId="1310"/>
            <ac:picMk id="6" creationId="{5E27EE3D-4BEB-75FB-292D-BF6ACC872720}"/>
          </ac:picMkLst>
        </pc:picChg>
      </pc:sldChg>
      <pc:sldChg chg="addSp delSp modSp add mod">
        <pc:chgData name="Hans Schmidt" userId="7b0f61c6906edb90" providerId="LiveId" clId="{C5950CC7-1650-46C3-8457-5207B4098AB2}" dt="2026-02-23T18:02:43.595" v="3458" actId="20577"/>
        <pc:sldMkLst>
          <pc:docMk/>
          <pc:sldMk cId="3314397885" sldId="1311"/>
        </pc:sldMkLst>
        <pc:spChg chg="mod">
          <ac:chgData name="Hans Schmidt" userId="7b0f61c6906edb90" providerId="LiveId" clId="{C5950CC7-1650-46C3-8457-5207B4098AB2}" dt="2026-02-23T18:02:43.595" v="3458" actId="20577"/>
          <ac:spMkLst>
            <pc:docMk/>
            <pc:sldMk cId="3314397885" sldId="1311"/>
            <ac:spMk id="3" creationId="{3424E0C0-2A4A-48C0-8FC3-70701A0DFE91}"/>
          </ac:spMkLst>
        </pc:spChg>
        <pc:spChg chg="add mod">
          <ac:chgData name="Hans Schmidt" userId="7b0f61c6906edb90" providerId="LiveId" clId="{C5950CC7-1650-46C3-8457-5207B4098AB2}" dt="2026-02-12T19:54:50.177" v="1820" actId="20577"/>
          <ac:spMkLst>
            <pc:docMk/>
            <pc:sldMk cId="3314397885" sldId="1311"/>
            <ac:spMk id="4" creationId="{6AC630BB-817B-D296-FB1D-CC67E42D386C}"/>
          </ac:spMkLst>
        </pc:spChg>
      </pc:sldChg>
      <pc:sldChg chg="delSp modSp new mod">
        <pc:chgData name="Hans Schmidt" userId="7b0f61c6906edb90" providerId="LiveId" clId="{C5950CC7-1650-46C3-8457-5207B4098AB2}" dt="2026-03-09T14:23:51.948" v="4418" actId="1076"/>
        <pc:sldMkLst>
          <pc:docMk/>
          <pc:sldMk cId="3057936081" sldId="1312"/>
        </pc:sldMkLst>
        <pc:spChg chg="mod">
          <ac:chgData name="Hans Schmidt" userId="7b0f61c6906edb90" providerId="LiveId" clId="{C5950CC7-1650-46C3-8457-5207B4098AB2}" dt="2026-03-09T14:23:51.948" v="4418" actId="1076"/>
          <ac:spMkLst>
            <pc:docMk/>
            <pc:sldMk cId="3057936081" sldId="1312"/>
            <ac:spMk id="3" creationId="{1AF5DA55-45B1-8234-4A5F-77D91B02CB92}"/>
          </ac:spMkLst>
        </pc:spChg>
      </pc:sldChg>
      <pc:sldChg chg="modSp add mod">
        <pc:chgData name="Hans Schmidt" userId="7b0f61c6906edb90" providerId="LiveId" clId="{C5950CC7-1650-46C3-8457-5207B4098AB2}" dt="2026-03-09T14:22:15.024" v="4414" actId="1076"/>
        <pc:sldMkLst>
          <pc:docMk/>
          <pc:sldMk cId="2363029780" sldId="1313"/>
        </pc:sldMkLst>
        <pc:spChg chg="mod">
          <ac:chgData name="Hans Schmidt" userId="7b0f61c6906edb90" providerId="LiveId" clId="{C5950CC7-1650-46C3-8457-5207B4098AB2}" dt="2026-03-09T14:22:15.024" v="4414" actId="1076"/>
          <ac:spMkLst>
            <pc:docMk/>
            <pc:sldMk cId="2363029780" sldId="1313"/>
            <ac:spMk id="3" creationId="{22B64D32-851C-DD56-4724-F397EBD62426}"/>
          </ac:spMkLst>
        </pc:spChg>
      </pc:sldChg>
      <pc:sldChg chg="add">
        <pc:chgData name="Hans Schmidt" userId="7b0f61c6906edb90" providerId="LiveId" clId="{C5950CC7-1650-46C3-8457-5207B4098AB2}" dt="2026-02-12T19:58:09.768" v="1964"/>
        <pc:sldMkLst>
          <pc:docMk/>
          <pc:sldMk cId="311306154" sldId="1314"/>
        </pc:sldMkLst>
      </pc:sldChg>
      <pc:sldChg chg="modSp add mod">
        <pc:chgData name="Hans Schmidt" userId="7b0f61c6906edb90" providerId="LiveId" clId="{C5950CC7-1650-46C3-8457-5207B4098AB2}" dt="2026-02-12T19:59:18.182" v="2053" actId="20577"/>
        <pc:sldMkLst>
          <pc:docMk/>
          <pc:sldMk cId="2339833844" sldId="1315"/>
        </pc:sldMkLst>
        <pc:spChg chg="mod">
          <ac:chgData name="Hans Schmidt" userId="7b0f61c6906edb90" providerId="LiveId" clId="{C5950CC7-1650-46C3-8457-5207B4098AB2}" dt="2026-02-12T19:59:18.182" v="2053" actId="20577"/>
          <ac:spMkLst>
            <pc:docMk/>
            <pc:sldMk cId="2339833844" sldId="1315"/>
            <ac:spMk id="3" creationId="{EA6B30A9-BDAD-FB4F-55E5-70CE802EA997}"/>
          </ac:spMkLst>
        </pc:spChg>
      </pc:sldChg>
      <pc:sldChg chg="modSp add mod">
        <pc:chgData name="Hans Schmidt" userId="7b0f61c6906edb90" providerId="LiveId" clId="{C5950CC7-1650-46C3-8457-5207B4098AB2}" dt="2026-03-03T18:56:28.134" v="4359" actId="20577"/>
        <pc:sldMkLst>
          <pc:docMk/>
          <pc:sldMk cId="1945679077" sldId="1316"/>
        </pc:sldMkLst>
        <pc:spChg chg="mod">
          <ac:chgData name="Hans Schmidt" userId="7b0f61c6906edb90" providerId="LiveId" clId="{C5950CC7-1650-46C3-8457-5207B4098AB2}" dt="2026-02-18T18:44:26.485" v="2330" actId="27636"/>
          <ac:spMkLst>
            <pc:docMk/>
            <pc:sldMk cId="1945679077" sldId="1316"/>
            <ac:spMk id="2" creationId="{442D5D48-EF31-1227-29EC-6CB92D6AFE3E}"/>
          </ac:spMkLst>
        </pc:spChg>
        <pc:spChg chg="mod">
          <ac:chgData name="Hans Schmidt" userId="7b0f61c6906edb90" providerId="LiveId" clId="{C5950CC7-1650-46C3-8457-5207B4098AB2}" dt="2026-03-03T18:56:28.134" v="4359" actId="20577"/>
          <ac:spMkLst>
            <pc:docMk/>
            <pc:sldMk cId="1945679077" sldId="1316"/>
            <ac:spMk id="3" creationId="{2FB3A79A-0815-6FDE-D830-18011812E3A4}"/>
          </ac:spMkLst>
        </pc:spChg>
      </pc:sldChg>
      <pc:sldChg chg="modSp add mod">
        <pc:chgData name="Hans Schmidt" userId="7b0f61c6906edb90" providerId="LiveId" clId="{C5950CC7-1650-46C3-8457-5207B4098AB2}" dt="2026-03-09T13:38:38.016" v="4396" actId="1076"/>
        <pc:sldMkLst>
          <pc:docMk/>
          <pc:sldMk cId="3593388638" sldId="1317"/>
        </pc:sldMkLst>
        <pc:spChg chg="mod">
          <ac:chgData name="Hans Schmidt" userId="7b0f61c6906edb90" providerId="LiveId" clId="{C5950CC7-1650-46C3-8457-5207B4098AB2}" dt="2026-03-09T13:38:38.016" v="4396" actId="1076"/>
          <ac:spMkLst>
            <pc:docMk/>
            <pc:sldMk cId="3593388638" sldId="1317"/>
            <ac:spMk id="3" creationId="{50E01B25-81A2-3B69-B04B-69742688E6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6C48F-7BE7-4834-8EA7-680CE2B8BAF1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73EAE-587C-4D64-A28E-1B10BA5CBE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87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7FC56-CA5A-4E8B-A347-64CC90630CE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82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7FC56-CA5A-4E8B-A347-64CC90630CE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241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BF35F-60F5-4FB9-B00C-BF5AEF6CB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2B2F33C-0495-FD04-3E22-027A3748C2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0D07471-2CDA-9847-13C0-1451C57A8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4F94D1-C0EE-E17D-91F8-3E065BDD5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7FC56-CA5A-4E8B-A347-64CC90630CE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297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7FC56-CA5A-4E8B-A347-64CC90630CE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11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73EAE-587C-4D64-A28E-1B10BA5CBEF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98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2F36D-ADC6-BA98-70E4-072433589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54C2DF-9EFD-DDC5-B829-87393D216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17A573-BDD4-B3AB-4B71-73604A5A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D39A-E5BD-4E3B-86CD-1E7AABAE61D2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C232F1-4987-69ED-8328-E892DA6E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54E82F-ED37-D671-5251-0C061E12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A85F-58C9-4946-84E8-D2C61C5FA2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60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5056A-EBBF-CF91-1D4C-6A55C22D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DAF8FB2-26EE-1803-987B-463D9ABE0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F80D7E-AC9A-6F27-C588-00A8D706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D39A-E5BD-4E3B-86CD-1E7AABAE61D2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E7ECD6-F1BF-5558-06F0-073235FC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A7B7BA-1106-6887-9BB4-0B474A8A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A85F-58C9-4946-84E8-D2C61C5FA2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70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5F4F21E-94F0-F998-1F76-FF0B62A9F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4A36577-5963-354D-B8BC-A737C9805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348197-52A2-D666-881A-70D911C7B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D39A-E5BD-4E3B-86CD-1E7AABAE61D2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64470B-1C69-79FB-5983-B034661C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CBB4B-3424-ABDC-1045-CE9926C3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A85F-58C9-4946-84E8-D2C61C5FA2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690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2D84385B-82F5-F8FA-9B1C-1E8B4F123706}"/>
              </a:ext>
            </a:extLst>
          </p:cNvPr>
          <p:cNvSpPr>
            <a:spLocks noChangeAspect="1"/>
          </p:cNvSpPr>
          <p:nvPr userDrawn="1"/>
        </p:nvSpPr>
        <p:spPr>
          <a:xfrm>
            <a:off x="7322005" y="-2926091"/>
            <a:ext cx="7353365" cy="73533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E82A09EE-31C8-28E8-6477-02CEB676DABB}"/>
              </a:ext>
            </a:extLst>
          </p:cNvPr>
          <p:cNvSpPr>
            <a:spLocks noChangeAspect="1"/>
          </p:cNvSpPr>
          <p:nvPr userDrawn="1"/>
        </p:nvSpPr>
        <p:spPr>
          <a:xfrm>
            <a:off x="3455654" y="3518939"/>
            <a:ext cx="5280692" cy="52806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Lettertype, Graphics, schermopname, grafische vormgeving&#10;&#10;Door AI gegenereerde inhoud is mogelijk onjuist.">
            <a:extLst>
              <a:ext uri="{FF2B5EF4-FFF2-40B4-BE49-F238E27FC236}">
                <a16:creationId xmlns:a16="http://schemas.microsoft.com/office/drawing/2014/main" id="{A3974D65-7777-98F1-106C-B2F785550A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729" y="4587796"/>
            <a:ext cx="3524006" cy="1873045"/>
          </a:xfrm>
          <a:prstGeom prst="rect">
            <a:avLst/>
          </a:prstGeom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27B00B51-4AE9-7469-5F25-3AEC3C61B14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14527" y="1785255"/>
            <a:ext cx="3627492" cy="1733683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Naam</a:t>
            </a:r>
          </a:p>
          <a:p>
            <a:r>
              <a:rPr lang="nl-NL" dirty="0"/>
              <a:t>Datum</a:t>
            </a:r>
          </a:p>
        </p:txBody>
      </p:sp>
      <p:sp>
        <p:nvSpPr>
          <p:cNvPr id="10" name="Tijdelijke aanduiding voor afbeelding 2">
            <a:extLst>
              <a:ext uri="{FF2B5EF4-FFF2-40B4-BE49-F238E27FC236}">
                <a16:creationId xmlns:a16="http://schemas.microsoft.com/office/drawing/2014/main" id="{74053974-1473-9803-03D0-7EBFE92302D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484245" y="630809"/>
            <a:ext cx="5776258" cy="577625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506436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, titel, 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6EA58-6160-AC34-72F5-69F294AB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274" y="365125"/>
            <a:ext cx="5915526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65F36151-F78C-9683-F4C9-160CEB3E6C5E}"/>
              </a:ext>
            </a:extLst>
          </p:cNvPr>
          <p:cNvSpPr>
            <a:spLocks noChangeAspect="1"/>
          </p:cNvSpPr>
          <p:nvPr userDrawn="1"/>
        </p:nvSpPr>
        <p:spPr>
          <a:xfrm>
            <a:off x="-1896946" y="2750465"/>
            <a:ext cx="5470292" cy="54702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70AEF605-80A4-7FE8-F79E-3572EEF7374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92999" y="1536079"/>
            <a:ext cx="4394635" cy="439463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6DC7BAB7-9F65-2231-77A9-13468611DF2F}"/>
              </a:ext>
            </a:extLst>
          </p:cNvPr>
          <p:cNvSpPr>
            <a:spLocks noChangeAspect="1"/>
          </p:cNvSpPr>
          <p:nvPr userDrawn="1"/>
        </p:nvSpPr>
        <p:spPr>
          <a:xfrm>
            <a:off x="753831" y="1205789"/>
            <a:ext cx="230105" cy="2301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6682882-7104-06E3-EEAE-532226866503}"/>
              </a:ext>
            </a:extLst>
          </p:cNvPr>
          <p:cNvSpPr>
            <a:spLocks noChangeAspect="1"/>
          </p:cNvSpPr>
          <p:nvPr userDrawn="1"/>
        </p:nvSpPr>
        <p:spPr>
          <a:xfrm>
            <a:off x="838200" y="279939"/>
            <a:ext cx="825665" cy="8256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ECD8A2EC-495A-650D-CB76-E5565EBE981F}"/>
              </a:ext>
            </a:extLst>
          </p:cNvPr>
          <p:cNvSpPr>
            <a:spLocks noChangeAspect="1"/>
          </p:cNvSpPr>
          <p:nvPr userDrawn="1"/>
        </p:nvSpPr>
        <p:spPr>
          <a:xfrm>
            <a:off x="292999" y="666627"/>
            <a:ext cx="460209" cy="4602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861DA0A5-7102-B96E-2BF4-46C4E7CE680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438274" y="2131848"/>
            <a:ext cx="5915526" cy="3996235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Circular Std Book Italic" panose="020B0604020101020102" pitchFamily="34" charset="77"/>
                <a:cs typeface="Circular Std Book Italic" panose="020B0604020101020102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539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D6FB2-F029-4D71-6A9C-BD4CFD68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61410C-BE47-22EB-428D-9B8210C0B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F4F6A6-6EA4-FE32-BA0F-8FCE4D001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D39A-E5BD-4E3B-86CD-1E7AABAE61D2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26CCBC-79FD-7158-52F7-304359A2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41766B-325B-0881-D293-D08CE1CC3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A85F-58C9-4946-84E8-D2C61C5FA2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85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4CE08-7548-45E9-EBF4-58BA2833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0FBAA0-46B0-B3D8-6B65-63FA7F726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2EC25F-2E51-E44C-A438-38892E740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D39A-E5BD-4E3B-86CD-1E7AABAE61D2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3C447B-E039-6C75-2F3D-14B897F3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94B6EC-758D-1E5E-CBA1-9AC3090B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A85F-58C9-4946-84E8-D2C61C5FA2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99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73239-D38F-5F58-2B91-B211F358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F62F5C-E9AD-2EE3-75D7-5F364CBF5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ABB1D6-A0CF-0500-D24C-98BAB7AF0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C46A92-183F-0DF6-73BD-D950ED48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D39A-E5BD-4E3B-86CD-1E7AABAE61D2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6545F6-2EC7-4B40-C9BB-8C5E4483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C8A5CF-5E59-31A8-1CB6-C6A54D41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A85F-58C9-4946-84E8-D2C61C5FA2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33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68DC0-E527-EBE6-B30D-2CC4D851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3107E7-CF1D-8C32-938E-B6A16D4AA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CE122D-3FDD-3CCD-BEB1-11F9A4D0E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C831F8B-CAE4-32A9-1F49-6227DA12A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41BD574-4CE0-6DE7-9ADC-C44FD4086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B7502A8-9453-70A4-754A-617D3B54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D39A-E5BD-4E3B-86CD-1E7AABAE61D2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6335E29-7E72-9859-2D31-E7B8B206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243322E-2F35-A5F9-2D33-9F303996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A85F-58C9-4946-84E8-D2C61C5FA2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75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4E35C-B732-A3E2-E860-913FE9FA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7763B53-0474-5F05-DDA9-D4C97EF7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D39A-E5BD-4E3B-86CD-1E7AABAE61D2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6CB103-4C4A-20EC-8501-C37FE61C3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7D1E5F1-704D-BC48-CB50-18C06506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A85F-58C9-4946-84E8-D2C61C5FA2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21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DF95DB3-B8DC-8645-6E5E-D6B7C611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D39A-E5BD-4E3B-86CD-1E7AABAE61D2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F3B0D59-C7BB-B39C-75CF-2D9F487E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33CDD2B-8C2F-2C62-6D1C-2B583BDD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A85F-58C9-4946-84E8-D2C61C5FA2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333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719F5-5853-98E2-B774-9F11E183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70FB83-A82E-6C98-C343-BABA45B87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6F7AEAE-2CEC-F1C2-31A1-632055CD5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E9E177-D28F-6B7E-9391-CE03D5D9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D39A-E5BD-4E3B-86CD-1E7AABAE61D2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8BAD76-D59C-4E96-3F9B-E31D9135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CE4106-E375-090D-7517-B9C2CC20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A85F-58C9-4946-84E8-D2C61C5FA2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17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B67BF-49B4-C5E1-3956-626461D7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66C6C98-F3D0-96D9-3B16-05D6E4478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6833CA-9542-E4D4-4232-C4C42278F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6CE9FC-14E9-B3E8-5404-62CD7F46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D39A-E5BD-4E3B-86CD-1E7AABAE61D2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519731-1CCB-1785-3082-D9D3C4172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33AE6A-7077-B49D-D990-211123F9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A85F-58C9-4946-84E8-D2C61C5FA2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51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AC242ED-158E-E972-C3D3-C3082E49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99A74A-60EF-4FFC-303D-7AFC68F32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B9147F-0F13-2BBD-483D-E3184C209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6FD39A-E5BD-4E3B-86CD-1E7AABAE61D2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356208-B1C9-42E8-4399-3B8305E31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FC17C8-2660-71C6-60CB-47E3697AC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4FA85F-58C9-4946-84E8-D2C61C5FA2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984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hans@duec.n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1drv.ms/b/c/7B0F61C6906EDB90/IQCQ226QxmEPIIB7x2IDAAAAAa-SWvAbX3OEq9uUdiG2kp8?e=n5hPl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91FB64E3-B984-99B2-6D07-4B2AE405BF5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02804" y="2430024"/>
            <a:ext cx="4769718" cy="1733683"/>
          </a:xfrm>
        </p:spPr>
        <p:txBody>
          <a:bodyPr>
            <a:normAutofit/>
          </a:bodyPr>
          <a:lstStyle/>
          <a:p>
            <a:r>
              <a:rPr lang="nl-NL" b="1" dirty="0">
                <a:latin typeface="+mn-lt"/>
              </a:rPr>
              <a:t>Buurtbijeenkomst</a:t>
            </a:r>
          </a:p>
          <a:p>
            <a:r>
              <a:rPr lang="nl-NL" b="1" dirty="0">
                <a:latin typeface="+mn-lt"/>
              </a:rPr>
              <a:t>            Warmtepompen</a:t>
            </a:r>
          </a:p>
          <a:p>
            <a:r>
              <a:rPr lang="nl-NL" b="1" dirty="0">
                <a:latin typeface="+mn-lt"/>
              </a:rPr>
              <a:t>                                      De Kleis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29D0E99-0673-03C8-1625-8860F2A127FB}"/>
              </a:ext>
            </a:extLst>
          </p:cNvPr>
          <p:cNvSpPr txBox="1"/>
          <p:nvPr/>
        </p:nvSpPr>
        <p:spPr>
          <a:xfrm>
            <a:off x="820615" y="949569"/>
            <a:ext cx="4651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5400" b="1" i="0" dirty="0">
                <a:solidFill>
                  <a:schemeClr val="accent2"/>
                </a:solidFill>
                <a:latin typeface="Arial Rounded MT Bold" panose="020F0704030504030204" pitchFamily="34" charset="77"/>
                <a:cs typeface="Circular Std Bold" panose="020B0604020101020102" pitchFamily="34" charset="77"/>
              </a:rPr>
              <a:t>Welkom!</a:t>
            </a:r>
          </a:p>
        </p:txBody>
      </p:sp>
      <p:pic>
        <p:nvPicPr>
          <p:cNvPr id="13" name="Tijdelijke aanduiding voor afbeelding 12" descr="Afbeelding met kleding, buitenshuis, schoeisel, jeans&#10;&#10;Door AI gegenereerde inhoud is mogelijk onjuist.">
            <a:extLst>
              <a:ext uri="{FF2B5EF4-FFF2-40B4-BE49-F238E27FC236}">
                <a16:creationId xmlns:a16="http://schemas.microsoft.com/office/drawing/2014/main" id="{977BEEC5-0DB0-AB18-BB63-126B432D44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30" r="830"/>
          <a:stretch/>
        </p:blipFill>
        <p:spPr>
          <a:xfrm>
            <a:off x="5472522" y="636065"/>
            <a:ext cx="5776258" cy="57762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24023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Materiaaleigenschap, schermopname, ontwerp&#10;&#10;Door AI gegenereerde inhoud is mogelijk onjuist.">
            <a:extLst>
              <a:ext uri="{FF2B5EF4-FFF2-40B4-BE49-F238E27FC236}">
                <a16:creationId xmlns:a16="http://schemas.microsoft.com/office/drawing/2014/main" id="{DBB1D1C9-3165-5953-029C-9C6153DF7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160" y="3429000"/>
            <a:ext cx="2666012" cy="29101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AAA49D-86A4-4393-8D70-E5074EE4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Wanneer klaar voor een warmtepomp?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93095-D616-4529-A5E5-199474B3B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83630" cy="5458045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Uw huidige CV installatie maakt dit duidelijk</a:t>
            </a:r>
          </a:p>
          <a:p>
            <a:pPr lvl="1"/>
            <a:r>
              <a:rPr lang="nl-NL" dirty="0"/>
              <a:t>Lage temperatuur verwarming (LTV) kan ook met HR ketel</a:t>
            </a:r>
          </a:p>
          <a:p>
            <a:pPr lvl="1"/>
            <a:r>
              <a:rPr lang="nl-NL" dirty="0"/>
              <a:t>Experimenteren </a:t>
            </a:r>
          </a:p>
          <a:p>
            <a:pPr lvl="2"/>
            <a:r>
              <a:rPr lang="nl-NL" dirty="0"/>
              <a:t>CV ketel instellingen: verlaag vermogen, temperatuur en eventueel de pompsnelheid</a:t>
            </a:r>
          </a:p>
          <a:p>
            <a:pPr lvl="2"/>
            <a:r>
              <a:rPr lang="nl-NL" dirty="0"/>
              <a:t>In stookseizoen</a:t>
            </a:r>
          </a:p>
          <a:p>
            <a:pPr marL="0" indent="0">
              <a:buNone/>
            </a:pPr>
            <a:r>
              <a:rPr lang="nl-NL" dirty="0"/>
              <a:t>Voordelen:</a:t>
            </a:r>
          </a:p>
          <a:p>
            <a:pPr lvl="1"/>
            <a:r>
              <a:rPr lang="nl-NL" dirty="0"/>
              <a:t>Rendement CV installatie neemt fors toe (15-30%)</a:t>
            </a:r>
          </a:p>
          <a:p>
            <a:pPr lvl="1"/>
            <a:r>
              <a:rPr lang="nl-NL" dirty="0"/>
              <a:t>35C CV water geeft hoog rendement </a:t>
            </a:r>
            <a:r>
              <a:rPr lang="nl-NL" dirty="0" err="1"/>
              <a:t>igv</a:t>
            </a:r>
            <a:r>
              <a:rPr lang="nl-NL" dirty="0"/>
              <a:t> een warmtepomp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Terugvallen op oude instellingen.</a:t>
            </a:r>
          </a:p>
          <a:p>
            <a:pPr marL="457200" lvl="1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Afgifte systeem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Vloerverwarming, convector, radiator</a:t>
            </a:r>
          </a:p>
          <a:p>
            <a:pPr marL="457200" lvl="1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1600" i="1" dirty="0">
                <a:sym typeface="Wingdings" panose="05000000000000000000" pitchFamily="2" charset="2"/>
              </a:rPr>
              <a:t>……het gaat hier om de CV circulatie watertemperatuur, niet om het warme water uit de kraan!</a:t>
            </a:r>
            <a:r>
              <a:rPr lang="nl-NL" dirty="0"/>
              <a:t>										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94982D6-11F3-481A-8A24-6B56D9480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46" y="153167"/>
            <a:ext cx="1924426" cy="87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80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47CC0-F231-43A1-A62F-72063C66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CV Ketel &amp; Radiatoren/convectoren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3D3735-ABC6-41A9-A059-F3B9D6810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862209" cy="4351338"/>
          </a:xfrm>
        </p:spPr>
        <p:txBody>
          <a:bodyPr/>
          <a:lstStyle/>
          <a:p>
            <a:r>
              <a:rPr lang="nl-NL" dirty="0"/>
              <a:t>CV Ketel rendement     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endParaRPr lang="nl-NL" dirty="0"/>
          </a:p>
          <a:p>
            <a:endParaRPr lang="nl-NL" dirty="0"/>
          </a:p>
          <a:p>
            <a:r>
              <a:rPr lang="nl-NL" dirty="0"/>
              <a:t>Hoe lager de CV watertemperatuur hoe hoger het rendement van de CV ketel</a:t>
            </a:r>
          </a:p>
          <a:p>
            <a:r>
              <a:rPr lang="nl-NL" dirty="0"/>
              <a:t>Resultaat: lager gasverbruik!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35798B-DE33-4C42-B278-0BF44E50F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761" y="1369891"/>
            <a:ext cx="4862208" cy="4992932"/>
          </a:xfrm>
          <a:prstGeom prst="rect">
            <a:avLst/>
          </a:prstGeom>
        </p:spPr>
      </p:pic>
      <p:pic>
        <p:nvPicPr>
          <p:cNvPr id="8" name="Afbeelding 7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45644F7E-2182-4115-9A3C-0B75E77C7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194" y="274234"/>
            <a:ext cx="1924426" cy="87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3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58CB7-E74D-4517-C9A6-23AF9573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6F1B2-3D25-D183-96D7-28E4CFC9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CV Ketel &amp; Radiatoren/convectoren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43EC143-A901-F3B4-7418-6C9C84BDF0EA}"/>
              </a:ext>
            </a:extLst>
          </p:cNvPr>
          <p:cNvSpPr txBox="1">
            <a:spLocks/>
          </p:cNvSpPr>
          <p:nvPr/>
        </p:nvSpPr>
        <p:spPr>
          <a:xfrm>
            <a:off x="806436" y="1452138"/>
            <a:ext cx="10393891" cy="4853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Warmte afgifte radiatoren verhogen:</a:t>
            </a:r>
          </a:p>
          <a:p>
            <a:pPr lvl="1"/>
            <a:r>
              <a:rPr lang="nl-NL" dirty="0"/>
              <a:t>Speedcomfort:</a:t>
            </a:r>
          </a:p>
          <a:p>
            <a:pPr lvl="1"/>
            <a:r>
              <a:rPr lang="nl-NL" dirty="0"/>
              <a:t>of</a:t>
            </a:r>
          </a:p>
          <a:p>
            <a:pPr lvl="2"/>
            <a:r>
              <a:rPr lang="nl-NL" dirty="0" err="1"/>
              <a:t>Heatfan</a:t>
            </a:r>
            <a:endParaRPr lang="nl-NL" dirty="0"/>
          </a:p>
          <a:p>
            <a:pPr lvl="2"/>
            <a:r>
              <a:rPr lang="nl-NL" dirty="0" err="1"/>
              <a:t>ClimateBooster</a:t>
            </a:r>
            <a:endParaRPr lang="nl-NL" dirty="0"/>
          </a:p>
          <a:p>
            <a:pPr lvl="2"/>
            <a:r>
              <a:rPr lang="nl-NL" dirty="0" err="1"/>
              <a:t>Jaga</a:t>
            </a:r>
            <a:r>
              <a:rPr lang="nl-NL" dirty="0"/>
              <a:t> DBE</a:t>
            </a:r>
          </a:p>
          <a:p>
            <a:pPr lvl="1"/>
            <a:r>
              <a:rPr lang="nl-NL" dirty="0"/>
              <a:t>Maar de kosten lopen snel op: zelf maken?</a:t>
            </a:r>
          </a:p>
          <a:p>
            <a:r>
              <a:rPr lang="nl-NL" dirty="0"/>
              <a:t>Nieuwe radiator/convector</a:t>
            </a:r>
          </a:p>
          <a:p>
            <a:pPr lvl="1"/>
            <a:r>
              <a:rPr lang="nl-NL" dirty="0"/>
              <a:t>Radiator goedkoop, LT Convector duur.</a:t>
            </a:r>
          </a:p>
          <a:p>
            <a:pPr lvl="1"/>
            <a:r>
              <a:rPr lang="nl-NL" dirty="0"/>
              <a:t>In huis doorschuiven vaak mogelijk.</a:t>
            </a:r>
          </a:p>
          <a:p>
            <a:r>
              <a:rPr lang="nl-NL" dirty="0"/>
              <a:t>Voorkom ‘Pendelen’ van de CV ketel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27EE3D-4BEB-75FB-292D-BF6ACC872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150" y="1650826"/>
            <a:ext cx="3220963" cy="1778174"/>
          </a:xfrm>
          <a:prstGeom prst="rect">
            <a:avLst/>
          </a:prstGeom>
        </p:spPr>
      </p:pic>
      <p:pic>
        <p:nvPicPr>
          <p:cNvPr id="8" name="Afbeelding 7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08557351-2CF7-0F55-25C4-0D6C8C443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194" y="274234"/>
            <a:ext cx="1924426" cy="87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31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1A8732-05A5-4A0E-AB0B-746FFFA3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Wanneer klaar voor een warmtepomp?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9B8D1F-7B04-45BC-AA3D-6F3A6EEA2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LTV vraagt gewenning: dat kun je maar beter vast gehad hebben!</a:t>
            </a:r>
          </a:p>
          <a:p>
            <a:pPr lvl="1"/>
            <a:r>
              <a:rPr lang="nl-NL" dirty="0"/>
              <a:t>Systeem reageert traag.</a:t>
            </a:r>
          </a:p>
          <a:p>
            <a:pPr lvl="1"/>
            <a:r>
              <a:rPr lang="nl-NL" dirty="0"/>
              <a:t>Daarom geen of zeer beperkte nachtverlaging</a:t>
            </a:r>
          </a:p>
          <a:p>
            <a:r>
              <a:rPr lang="nl-NL" dirty="0"/>
              <a:t>Voorwaarde</a:t>
            </a:r>
          </a:p>
          <a:p>
            <a:pPr lvl="1"/>
            <a:r>
              <a:rPr lang="nl-NL" dirty="0"/>
              <a:t>een redelijk goed geïsoleerd huis!</a:t>
            </a:r>
          </a:p>
          <a:p>
            <a:pPr lvl="1"/>
            <a:r>
              <a:rPr lang="nl-NL" dirty="0"/>
              <a:t>Waterzijdig goed ingeregelde CV installatie:</a:t>
            </a:r>
          </a:p>
          <a:p>
            <a:pPr marL="0" indent="0">
              <a:buNone/>
            </a:pPr>
            <a:r>
              <a:rPr lang="nl-NL" dirty="0"/>
              <a:t>     Fout:					Goed: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5E748D-1D39-4368-9F2F-BBDA8D647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585" y="4889720"/>
            <a:ext cx="4803415" cy="174257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7525CF3-7508-4687-AFBF-C4EC6D9F0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982" y="5000468"/>
            <a:ext cx="4636155" cy="16318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2E208DD-E983-4DC9-9FC8-92EF55CECA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45" y="207504"/>
            <a:ext cx="1924426" cy="87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80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8EA1E-DD9D-44D7-97CC-CD78A6D5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Radiatorventilatoren: mijn woning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4BEC1C-8D4A-41F0-AB58-E2397D8AA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9424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Begane grond:</a:t>
            </a:r>
          </a:p>
          <a:p>
            <a:pPr lvl="1"/>
            <a:r>
              <a:rPr lang="nl-NL" dirty="0"/>
              <a:t>Woonkamer, totaal 36</a:t>
            </a:r>
          </a:p>
          <a:p>
            <a:pPr lvl="2"/>
            <a:r>
              <a:rPr lang="nl-NL" dirty="0"/>
              <a:t>Achterkant op de convector: 16 stuks (</a:t>
            </a:r>
            <a:r>
              <a:rPr lang="nl-NL" dirty="0" err="1"/>
              <a:t>Noiseblocker</a:t>
            </a:r>
            <a:r>
              <a:rPr lang="nl-NL" dirty="0"/>
              <a:t> Black </a:t>
            </a:r>
            <a:r>
              <a:rPr lang="nl-NL" dirty="0" err="1"/>
              <a:t>Silent</a:t>
            </a:r>
            <a:r>
              <a:rPr lang="nl-NL" dirty="0"/>
              <a:t> xl1 120mm)</a:t>
            </a:r>
          </a:p>
          <a:p>
            <a:pPr lvl="2"/>
            <a:r>
              <a:rPr lang="nl-NL" dirty="0"/>
              <a:t>Voorkamer op twee convectoren: 20 stuks totaal (xl1 120mm)</a:t>
            </a:r>
          </a:p>
          <a:p>
            <a:pPr lvl="1"/>
            <a:r>
              <a:rPr lang="nl-NL" dirty="0"/>
              <a:t>Berging: </a:t>
            </a:r>
          </a:p>
          <a:p>
            <a:pPr lvl="2"/>
            <a:r>
              <a:rPr lang="nl-NL" dirty="0"/>
              <a:t>Klassieke radiator is ruim bemeten : 6 stuks (</a:t>
            </a:r>
            <a:r>
              <a:rPr lang="nl-NL" dirty="0" err="1"/>
              <a:t>Noiseblocker</a:t>
            </a:r>
            <a:r>
              <a:rPr lang="nl-NL" dirty="0"/>
              <a:t> Black </a:t>
            </a:r>
            <a:r>
              <a:rPr lang="nl-NL" dirty="0" err="1"/>
              <a:t>Silent</a:t>
            </a:r>
            <a:r>
              <a:rPr lang="nl-NL" dirty="0"/>
              <a:t> XR1 60mm)</a:t>
            </a:r>
          </a:p>
          <a:p>
            <a:pPr lvl="1"/>
            <a:r>
              <a:rPr lang="nl-NL" dirty="0"/>
              <a:t>Gang: geen</a:t>
            </a:r>
          </a:p>
          <a:p>
            <a:pPr lvl="2"/>
            <a:r>
              <a:rPr lang="nl-NL" dirty="0"/>
              <a:t>Temp is 18C constant </a:t>
            </a:r>
            <a:r>
              <a:rPr lang="nl-NL" dirty="0" err="1"/>
              <a:t>dmv</a:t>
            </a:r>
            <a:r>
              <a:rPr lang="nl-NL" dirty="0"/>
              <a:t> klassieke thermostaatknop</a:t>
            </a:r>
          </a:p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verdieping</a:t>
            </a:r>
          </a:p>
          <a:p>
            <a:pPr lvl="1"/>
            <a:r>
              <a:rPr lang="nl-NL" dirty="0"/>
              <a:t>Ouder slaapkamer: 8 stuks (combi </a:t>
            </a:r>
            <a:r>
              <a:rPr lang="nl-NL" dirty="0" err="1"/>
              <a:t>Noiseblocker</a:t>
            </a:r>
            <a:r>
              <a:rPr lang="nl-NL" dirty="0"/>
              <a:t> Black </a:t>
            </a:r>
            <a:r>
              <a:rPr lang="nl-NL" dirty="0" err="1"/>
              <a:t>Silent</a:t>
            </a:r>
            <a:r>
              <a:rPr lang="nl-NL" dirty="0"/>
              <a:t> 60/80 mm) </a:t>
            </a:r>
          </a:p>
          <a:p>
            <a:pPr lvl="1"/>
            <a:r>
              <a:rPr lang="nl-NL" dirty="0"/>
              <a:t>Kantoor: 8 stuks (combi </a:t>
            </a:r>
            <a:r>
              <a:rPr lang="nl-NL" dirty="0" err="1"/>
              <a:t>Noiseblocker</a:t>
            </a:r>
            <a:r>
              <a:rPr lang="nl-NL" dirty="0"/>
              <a:t> Black </a:t>
            </a:r>
            <a:r>
              <a:rPr lang="nl-NL" dirty="0" err="1"/>
              <a:t>Silent</a:t>
            </a:r>
            <a:r>
              <a:rPr lang="nl-NL" dirty="0"/>
              <a:t> 60/80 mm)</a:t>
            </a:r>
          </a:p>
          <a:p>
            <a:pPr lvl="1"/>
            <a:r>
              <a:rPr lang="nl-NL" dirty="0"/>
              <a:t>Badkamer: 3 stuks (</a:t>
            </a:r>
            <a:r>
              <a:rPr lang="nl-NL" dirty="0" err="1"/>
              <a:t>Noiseblocker</a:t>
            </a:r>
            <a:r>
              <a:rPr lang="nl-NL" dirty="0"/>
              <a:t> Black </a:t>
            </a:r>
            <a:r>
              <a:rPr lang="nl-NL" dirty="0" err="1"/>
              <a:t>Silent</a:t>
            </a:r>
            <a:r>
              <a:rPr lang="nl-NL" dirty="0"/>
              <a:t> XR1 60mm)</a:t>
            </a:r>
          </a:p>
          <a:p>
            <a:pPr lvl="1"/>
            <a:r>
              <a:rPr lang="nl-NL" dirty="0"/>
              <a:t>Logeerkamer: 8 stuks (combi </a:t>
            </a:r>
            <a:r>
              <a:rPr lang="nl-NL" dirty="0" err="1"/>
              <a:t>Noiseblocker</a:t>
            </a:r>
            <a:r>
              <a:rPr lang="nl-NL" dirty="0"/>
              <a:t> Black </a:t>
            </a:r>
            <a:r>
              <a:rPr lang="nl-NL" dirty="0" err="1"/>
              <a:t>Silent</a:t>
            </a:r>
            <a:r>
              <a:rPr lang="nl-NL" dirty="0"/>
              <a:t> 60/80 mm) </a:t>
            </a:r>
          </a:p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verdieping (zolder)</a:t>
            </a:r>
          </a:p>
          <a:p>
            <a:pPr lvl="1"/>
            <a:r>
              <a:rPr lang="nl-NL" dirty="0"/>
              <a:t>Slaapkamer 1: 18 stuks (combi </a:t>
            </a:r>
            <a:r>
              <a:rPr lang="nl-NL" dirty="0" err="1"/>
              <a:t>Noiseblocker</a:t>
            </a:r>
            <a:r>
              <a:rPr lang="nl-NL" dirty="0"/>
              <a:t> Black </a:t>
            </a:r>
            <a:r>
              <a:rPr lang="nl-NL" dirty="0" err="1"/>
              <a:t>Silent</a:t>
            </a:r>
            <a:r>
              <a:rPr lang="nl-NL" dirty="0"/>
              <a:t> 60/80 mm)</a:t>
            </a:r>
          </a:p>
          <a:p>
            <a:pPr lvl="1"/>
            <a:r>
              <a:rPr lang="nl-NL" dirty="0"/>
              <a:t>Slaapkamer 2: 18 stuks (combi </a:t>
            </a:r>
            <a:r>
              <a:rPr lang="nl-NL" dirty="0" err="1"/>
              <a:t>Noiseblocker</a:t>
            </a:r>
            <a:r>
              <a:rPr lang="nl-NL" dirty="0"/>
              <a:t> Black </a:t>
            </a:r>
            <a:r>
              <a:rPr lang="nl-NL" dirty="0" err="1"/>
              <a:t>Silent</a:t>
            </a:r>
            <a:r>
              <a:rPr lang="nl-NL" dirty="0"/>
              <a:t> 60/80 mm)</a:t>
            </a:r>
          </a:p>
          <a:p>
            <a:r>
              <a:rPr lang="nl-NL" dirty="0"/>
              <a:t>Elke radiator is voorzien van een Wifi thermostaat die de ventilatoren schakelt.</a:t>
            </a:r>
          </a:p>
          <a:p>
            <a:pPr lvl="1"/>
            <a:r>
              <a:rPr lang="nl-NL" dirty="0"/>
              <a:t>Via Wifi want dat is handig bij het koelen van de woning.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1622053-5E19-4049-8C97-4A360F9FF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213" y="72951"/>
            <a:ext cx="1924426" cy="87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86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08106801-10B0-46CE-B062-1157942C0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213" y="58574"/>
            <a:ext cx="1924426" cy="87473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D96ECF-7D77-4B05-B6D8-A4E9EE04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ziet dat er in de praktijk uit?</a:t>
            </a:r>
          </a:p>
        </p:txBody>
      </p:sp>
      <p:pic>
        <p:nvPicPr>
          <p:cNvPr id="14" name="Tijdelijke aanduiding voor inhoud 13" descr="Afbeelding met binnen, vloer, venster, plank&#10;&#10;Automatisch gegenereerde beschrijving">
            <a:extLst>
              <a:ext uri="{FF2B5EF4-FFF2-40B4-BE49-F238E27FC236}">
                <a16:creationId xmlns:a16="http://schemas.microsoft.com/office/drawing/2014/main" id="{50197768-CDC9-4D8F-8CBE-5A5CB6522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63" y="1478593"/>
            <a:ext cx="3366074" cy="2244050"/>
          </a:xfrm>
        </p:spPr>
      </p:pic>
      <p:pic>
        <p:nvPicPr>
          <p:cNvPr id="16" name="Tijdelijke aanduiding voor inhoud 4" descr="Afbeelding met vloer, binnen, venster, gebouw&#10;&#10;Automatisch gegenereerde beschrijving">
            <a:extLst>
              <a:ext uri="{FF2B5EF4-FFF2-40B4-BE49-F238E27FC236}">
                <a16:creationId xmlns:a16="http://schemas.microsoft.com/office/drawing/2014/main" id="{9471D01E-5DC0-41D7-ACAB-354F8F58D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3" y="1603336"/>
            <a:ext cx="3224861" cy="2149907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76322B6F-06A8-422D-9A4B-44ABDCD29892}"/>
              </a:ext>
            </a:extLst>
          </p:cNvPr>
          <p:cNvSpPr txBox="1"/>
          <p:nvPr/>
        </p:nvSpPr>
        <p:spPr>
          <a:xfrm>
            <a:off x="2126734" y="1416297"/>
            <a:ext cx="9358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/>
              <a:t>Oude situatie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BB1F84F6-2AE6-4F11-B393-8F19FF0BAFC3}"/>
              </a:ext>
            </a:extLst>
          </p:cNvPr>
          <p:cNvSpPr txBox="1"/>
          <p:nvPr/>
        </p:nvSpPr>
        <p:spPr>
          <a:xfrm>
            <a:off x="5900619" y="1200853"/>
            <a:ext cx="9358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Nieuwe situatie</a:t>
            </a:r>
          </a:p>
        </p:txBody>
      </p:sp>
      <p:pic>
        <p:nvPicPr>
          <p:cNvPr id="4" name="Afbeelding 3" descr="Afbeelding met gootsteen, Container, overdekt&#10;&#10;Automatisch gegenereerde beschrijving">
            <a:extLst>
              <a:ext uri="{FF2B5EF4-FFF2-40B4-BE49-F238E27FC236}">
                <a16:creationId xmlns:a16="http://schemas.microsoft.com/office/drawing/2014/main" id="{30C1AC21-55F9-BD40-5FBC-870CF168EC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93" y="3186994"/>
            <a:ext cx="2660845" cy="1566678"/>
          </a:xfrm>
          <a:prstGeom prst="rect">
            <a:avLst/>
          </a:prstGeom>
        </p:spPr>
      </p:pic>
      <p:pic>
        <p:nvPicPr>
          <p:cNvPr id="11" name="Afbeelding 10" descr="Afbeelding met vloer, binnen, zitten, tafel&#10;&#10;Automatisch gegenereerde beschrijving">
            <a:extLst>
              <a:ext uri="{FF2B5EF4-FFF2-40B4-BE49-F238E27FC236}">
                <a16:creationId xmlns:a16="http://schemas.microsoft.com/office/drawing/2014/main" id="{99788933-84B7-4A88-9256-FCF7D47982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5"/>
          <a:stretch/>
        </p:blipFill>
        <p:spPr>
          <a:xfrm>
            <a:off x="1115641" y="3280371"/>
            <a:ext cx="3224861" cy="137992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3A3C37D-FE82-4B9C-B715-59373D2B3B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4" b="17294"/>
          <a:stretch/>
        </p:blipFill>
        <p:spPr>
          <a:xfrm>
            <a:off x="679800" y="4384637"/>
            <a:ext cx="3059364" cy="1306398"/>
          </a:xfrm>
          <a:prstGeom prst="rect">
            <a:avLst/>
          </a:prstGeom>
        </p:spPr>
      </p:pic>
      <p:pic>
        <p:nvPicPr>
          <p:cNvPr id="5" name="Tijdelijke aanduiding voor inhoud 9" descr="Afbeelding met gebouw, raam, Rechthoek, buitenshuis&#10;&#10;Automatisch gegenereerde beschrijving">
            <a:extLst>
              <a:ext uri="{FF2B5EF4-FFF2-40B4-BE49-F238E27FC236}">
                <a16:creationId xmlns:a16="http://schemas.microsoft.com/office/drawing/2014/main" id="{DD69E9A7-04BD-36AA-1DB8-FF1B0258E5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06" y="5037836"/>
            <a:ext cx="3981620" cy="1647588"/>
          </a:xfrm>
          <a:prstGeom prst="rect">
            <a:avLst/>
          </a:prstGeom>
        </p:spPr>
      </p:pic>
      <p:pic>
        <p:nvPicPr>
          <p:cNvPr id="6" name="Afbeelding 5" descr="Afbeelding met overdekt, vloer, Kabinet, muur&#10;&#10;Automatisch gegenereerde beschrijving">
            <a:extLst>
              <a:ext uri="{FF2B5EF4-FFF2-40B4-BE49-F238E27FC236}">
                <a16:creationId xmlns:a16="http://schemas.microsoft.com/office/drawing/2014/main" id="{EA1C4882-7646-C43F-7E16-CBAFC0462A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983" y="1446585"/>
            <a:ext cx="2646017" cy="1984513"/>
          </a:xfrm>
          <a:prstGeom prst="rect">
            <a:avLst/>
          </a:prstGeom>
        </p:spPr>
      </p:pic>
      <p:pic>
        <p:nvPicPr>
          <p:cNvPr id="7" name="Afbeelding 6" descr="Afbeelding met muur, gootsteen, overdekt, ontwerp&#10;&#10;Automatisch gegenereerde beschrijving">
            <a:extLst>
              <a:ext uri="{FF2B5EF4-FFF2-40B4-BE49-F238E27FC236}">
                <a16:creationId xmlns:a16="http://schemas.microsoft.com/office/drawing/2014/main" id="{B6521D6A-DA8D-D9F6-8DA0-E59B9F9CB8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729" y="3395888"/>
            <a:ext cx="3059364" cy="151071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FF998EE-8EF0-BBFA-8C03-CCBB7B1384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2963" y="4836111"/>
            <a:ext cx="1898607" cy="19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57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B9E76-B2C4-7D2F-57DA-335BBA483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D5D48-EF31-1227-29EC-6CB92D6AF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Samenvatting voorbereidingen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B3A79A-0815-6FDE-D830-18011812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6448" cy="4351338"/>
          </a:xfrm>
        </p:spPr>
        <p:txBody>
          <a:bodyPr>
            <a:normAutofit/>
          </a:bodyPr>
          <a:lstStyle/>
          <a:p>
            <a:r>
              <a:rPr lang="nl-NL" dirty="0"/>
              <a:t>Waterzijdig inregelen</a:t>
            </a:r>
          </a:p>
          <a:p>
            <a:r>
              <a:rPr lang="nl-NL" dirty="0"/>
              <a:t>CV ketel instellingen stapsgewijs aanpassen (oude instellingen noteren!)</a:t>
            </a:r>
          </a:p>
          <a:p>
            <a:pPr lvl="1"/>
            <a:r>
              <a:rPr lang="nl-NL" dirty="0"/>
              <a:t>Verlaag: vermogen, temperatuur (en eventueel pompsnelheid)</a:t>
            </a:r>
          </a:p>
          <a:p>
            <a:pPr lvl="1"/>
            <a:r>
              <a:rPr lang="nl-NL" dirty="0"/>
              <a:t>Temperatuur: in stappen verlagen totdat woning niet meer warm wordt </a:t>
            </a:r>
            <a:r>
              <a:rPr lang="nl-NL" dirty="0">
                <a:sym typeface="Wingdings" panose="05000000000000000000" pitchFamily="2" charset="2"/>
              </a:rPr>
              <a:t> dan weer stap verhogen</a:t>
            </a:r>
          </a:p>
          <a:p>
            <a:r>
              <a:rPr lang="nl-NL" dirty="0">
                <a:sym typeface="Wingdings" panose="05000000000000000000" pitchFamily="2" charset="2"/>
              </a:rPr>
              <a:t>Ventilatoren toevoegen</a:t>
            </a:r>
          </a:p>
          <a:p>
            <a:r>
              <a:rPr lang="nl-NL" dirty="0">
                <a:sym typeface="Wingdings" panose="05000000000000000000" pitchFamily="2" charset="2"/>
              </a:rPr>
              <a:t>Radiator(en</a:t>
            </a:r>
            <a:r>
              <a:rPr lang="nl-NL">
                <a:sym typeface="Wingdings" panose="05000000000000000000" pitchFamily="2" charset="2"/>
              </a:rPr>
              <a:t>)/convector </a:t>
            </a:r>
            <a:r>
              <a:rPr lang="nl-NL" dirty="0">
                <a:sym typeface="Wingdings" panose="05000000000000000000" pitchFamily="2" charset="2"/>
              </a:rPr>
              <a:t>vervangen  denk aan doorschuiven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1C0B3D9-41EB-EDDC-2894-011387E5F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213" y="72951"/>
            <a:ext cx="1924426" cy="87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79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7D436-902C-D4D6-D01C-D854B0EAE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E01B25-81A2-3B69-B04B-69742688E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434" y="2748436"/>
            <a:ext cx="5019131" cy="1361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6600" dirty="0"/>
              <a:t>Vragen?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338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2AFBD-5C98-C2AC-A330-74A841800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274" y="365125"/>
            <a:ext cx="5915526" cy="1651244"/>
          </a:xfrm>
        </p:spPr>
        <p:txBody>
          <a:bodyPr/>
          <a:lstStyle/>
          <a:p>
            <a:r>
              <a:rPr lang="nl-NL" dirty="0"/>
              <a:t>Even voorstellen…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E6C5F74-9F5F-2E4C-EACC-A462A40DD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33807" y="458375"/>
            <a:ext cx="4704670" cy="3695041"/>
          </a:xfrm>
        </p:spPr>
        <p:txBody>
          <a:bodyPr/>
          <a:lstStyle/>
          <a:p>
            <a:r>
              <a:rPr lang="nl-NL" dirty="0">
                <a:latin typeface="Arial Rounded MT Bold"/>
              </a:rPr>
              <a:t>Buurtteam </a:t>
            </a:r>
          </a:p>
          <a:p>
            <a:r>
              <a:rPr lang="nl-NL" dirty="0">
                <a:latin typeface="Arial Rounded MT Bold"/>
              </a:rPr>
              <a:t>	de Kleis</a:t>
            </a:r>
          </a:p>
          <a:p>
            <a:endParaRPr lang="nl-NL" dirty="0"/>
          </a:p>
        </p:txBody>
      </p:sp>
      <p:pic>
        <p:nvPicPr>
          <p:cNvPr id="6" name="Afbeelding 5" descr="Afbeelding met persoon, gras, Menselijk gezicht, buitenshuis&#10;&#10;Door AI gegenereerde inhoud is mogelijk onjuist.">
            <a:extLst>
              <a:ext uri="{FF2B5EF4-FFF2-40B4-BE49-F238E27FC236}">
                <a16:creationId xmlns:a16="http://schemas.microsoft.com/office/drawing/2014/main" id="{9DAFDB36-0B1F-EACE-5AF3-132981721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196" y="2302136"/>
            <a:ext cx="1157284" cy="1403132"/>
          </a:xfrm>
          <a:prstGeom prst="rect">
            <a:avLst/>
          </a:prstGeom>
        </p:spPr>
      </p:pic>
      <p:sp>
        <p:nvSpPr>
          <p:cNvPr id="7" name="Ondertitel 6">
            <a:extLst>
              <a:ext uri="{FF2B5EF4-FFF2-40B4-BE49-F238E27FC236}">
                <a16:creationId xmlns:a16="http://schemas.microsoft.com/office/drawing/2014/main" id="{693DD1EC-C4A2-1B92-0666-9F0A305366D2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latin typeface="Arial Rounded MT Bold"/>
              </a:rPr>
              <a:t>    Paul              	           Ad              	Cees               </a:t>
            </a:r>
          </a:p>
          <a:p>
            <a:endParaRPr lang="nl-NL" dirty="0">
              <a:latin typeface="Arial Rounded MT Bold"/>
            </a:endParaRPr>
          </a:p>
          <a:p>
            <a:endParaRPr lang="nl-NL" dirty="0">
              <a:latin typeface="Arial Rounded MT Bold"/>
            </a:endParaRPr>
          </a:p>
          <a:p>
            <a:endParaRPr lang="nl-NL" dirty="0">
              <a:latin typeface="Arial Rounded MT Bold"/>
            </a:endParaRPr>
          </a:p>
          <a:p>
            <a:endParaRPr lang="nl-NL" dirty="0">
              <a:latin typeface="Arial Rounded MT Bold"/>
            </a:endParaRPr>
          </a:p>
          <a:p>
            <a:r>
              <a:rPr lang="nl-NL" dirty="0">
                <a:latin typeface="Arial Rounded MT Bold"/>
              </a:rPr>
              <a:t>	         Ton 		Hans</a:t>
            </a:r>
          </a:p>
          <a:p>
            <a:endParaRPr lang="nl-NL" dirty="0">
              <a:latin typeface="Arial Rounded MT Bold"/>
            </a:endParaRPr>
          </a:p>
          <a:p>
            <a:endParaRPr lang="nl-NL" dirty="0">
              <a:latin typeface="Arial Rounded MT Bold"/>
            </a:endParaRPr>
          </a:p>
          <a:p>
            <a:endParaRPr lang="nl-NL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52D2EE1-3325-21BD-59E4-00EE45E31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638" y="2328597"/>
            <a:ext cx="1249989" cy="124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0EB49B0-1C71-ADE0-481E-EC24ADCD5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139" y="4288014"/>
            <a:ext cx="1405446" cy="140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persoon, boom, glimlach, Menselijk gezicht&#10;&#10;Door AI gegenereerde inhoud is mogelijk onjuist.">
            <a:extLst>
              <a:ext uri="{FF2B5EF4-FFF2-40B4-BE49-F238E27FC236}">
                <a16:creationId xmlns:a16="http://schemas.microsoft.com/office/drawing/2014/main" id="{3AB23FF9-B04B-49FF-B8CD-5E3A3E72F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785" y="2328597"/>
            <a:ext cx="1240025" cy="133444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34AFFB9-0991-F462-3C3A-73190A646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480" y="4129965"/>
            <a:ext cx="1060451" cy="156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5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6F82A-94DF-ECDB-6C90-BF8B4B58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 Rounded MT Bold" panose="020F0704030504030204" pitchFamily="34" charset="77"/>
              </a:rPr>
              <a:t>Programma voor vanavond: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3F3B5F-BE9F-AEEE-A5C8-2D0A16240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7522" cy="4351338"/>
          </a:xfrm>
        </p:spPr>
        <p:txBody>
          <a:bodyPr>
            <a:normAutofit/>
          </a:bodyPr>
          <a:lstStyle/>
          <a:p>
            <a:pPr marL="342900" indent="-34290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	: Inleiding en introductie Buurkracht team​ de Kleis</a:t>
            </a:r>
          </a:p>
          <a:p>
            <a:pPr marL="342900" indent="-34290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nl-NL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min	: Introductie Warmtepompen door George Poels</a:t>
            </a: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min	: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Daan Installatietechniek door Jos Beentjes</a:t>
            </a: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 min 	: </a:t>
            </a:r>
            <a:r>
              <a:rPr lang="nl-NL" sz="2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Quat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Warmtepompen door </a:t>
            </a:r>
            <a:r>
              <a:rPr lang="nl-NL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 Heringa</a:t>
            </a: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 min	: Warmtepomp voorbereidingen Kleis woning door Hans Schmidt</a:t>
            </a:r>
          </a:p>
          <a:p>
            <a:pPr marL="342900" indent="-34290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 min	: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Indien tijd dan ruimte voor algemene vragen</a:t>
            </a:r>
          </a:p>
          <a:p>
            <a:pPr marL="0" indent="0" algn="l" rtl="0" fontAlgn="base">
              <a:lnSpc>
                <a:spcPct val="100000"/>
              </a:lnSpc>
              <a:buNone/>
            </a:pP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52CB5-A4CE-9A96-92DE-990059DC9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24E0C0-2A4A-48C0-8FC3-70701A0D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7522" cy="4351338"/>
          </a:xfrm>
        </p:spPr>
        <p:txBody>
          <a:bodyPr>
            <a:normAutofit/>
          </a:bodyPr>
          <a:lstStyle/>
          <a:p>
            <a:pPr marL="342900" indent="-34290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Alleen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commercie</a:t>
            </a: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Energiecoaches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van DUEC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benaderen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specifieke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warmtepomp scan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DUEC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aanvragen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Benaderen van de sprekers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via email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AC630BB-817B-D296-FB1D-CC67E42D3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>
                <a:latin typeface="Arial Rounded MT Bold" panose="020F0704030504030204" pitchFamily="34" charset="77"/>
              </a:rPr>
              <a:t>Inleiding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439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E6D6C-1B3D-9E62-4CF8-1981FA137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B64D32-851C-DD56-4724-F397EBD62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883" y="2846862"/>
            <a:ext cx="9128234" cy="11642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Introductie Warmtepompen</a:t>
            </a:r>
          </a:p>
          <a:p>
            <a:pPr marL="0" indent="0" algn="ctr">
              <a:buNone/>
            </a:pPr>
            <a:r>
              <a:rPr lang="nl-NL" sz="2400" dirty="0"/>
              <a:t>(George Poel, george.poel@zaanse-energie-kooperatie.nl)</a:t>
            </a:r>
          </a:p>
        </p:txBody>
      </p:sp>
    </p:spTree>
    <p:extLst>
      <p:ext uri="{BB962C8B-B14F-4D97-AF65-F5344CB8AC3E}">
        <p14:creationId xmlns:p14="http://schemas.microsoft.com/office/powerpoint/2010/main" val="2363029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80208-7BB0-DF3D-6697-3A6FC2CD8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F5B736-B433-EDB7-54B7-CF1B5E991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472" y="2815666"/>
            <a:ext cx="4309056" cy="1226668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Daan Installatietechniek</a:t>
            </a:r>
          </a:p>
          <a:p>
            <a:pPr marL="0" indent="0" algn="ctr">
              <a:buNone/>
            </a:pPr>
            <a:r>
              <a:rPr lang="nl-NL" dirty="0"/>
              <a:t>(Jos beentjes)</a:t>
            </a:r>
          </a:p>
        </p:txBody>
      </p:sp>
    </p:spTree>
    <p:extLst>
      <p:ext uri="{BB962C8B-B14F-4D97-AF65-F5344CB8AC3E}">
        <p14:creationId xmlns:p14="http://schemas.microsoft.com/office/powerpoint/2010/main" val="31130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2C1F7-EC4C-A072-40E8-0800E3D4F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6B30A9-BDAD-FB4F-55E5-70CE802EA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472" y="2815666"/>
            <a:ext cx="4309056" cy="1226668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err="1"/>
              <a:t>Quatt</a:t>
            </a:r>
            <a:r>
              <a:rPr lang="nl-NL" dirty="0"/>
              <a:t> Warmtepompen</a:t>
            </a:r>
          </a:p>
          <a:p>
            <a:pPr marL="0" indent="0" algn="ctr">
              <a:buNone/>
            </a:pPr>
            <a:r>
              <a:rPr lang="nl-NL" dirty="0"/>
              <a:t>(Tom Heringa)</a:t>
            </a:r>
          </a:p>
        </p:txBody>
      </p:sp>
    </p:spTree>
    <p:extLst>
      <p:ext uri="{BB962C8B-B14F-4D97-AF65-F5344CB8AC3E}">
        <p14:creationId xmlns:p14="http://schemas.microsoft.com/office/powerpoint/2010/main" val="233983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F5DA55-45B1-8234-4A5F-77D91B02C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8032" y="2766297"/>
            <a:ext cx="7435936" cy="13254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Warmtepomp voorbereidingen</a:t>
            </a:r>
          </a:p>
          <a:p>
            <a:pPr marL="0" indent="0" algn="ctr">
              <a:buNone/>
            </a:pPr>
            <a:r>
              <a:rPr lang="nl-NL" sz="2400" dirty="0"/>
              <a:t>(Hans Schmidt, </a:t>
            </a:r>
            <a:r>
              <a:rPr lang="nl-NL" sz="2400" dirty="0">
                <a:hlinkClick r:id="rId2"/>
              </a:rPr>
              <a:t>hans.schmidt@duec.nl</a:t>
            </a:r>
            <a:r>
              <a:rPr lang="nl-NL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793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AF1FC-CAA3-4E99-A6A0-6138BCE2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Kleis woning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31B8D1-FA20-44DD-9A0A-3C4DD2CD8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275"/>
            <a:ext cx="6359906" cy="5027600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2 onder 1 kap, bouwjaar 2000</a:t>
            </a:r>
          </a:p>
          <a:p>
            <a:r>
              <a:rPr lang="nl-NL" dirty="0"/>
              <a:t>165m</a:t>
            </a:r>
            <a:r>
              <a:rPr lang="nl-NL" baseline="30000" dirty="0"/>
              <a:t>2</a:t>
            </a:r>
            <a:r>
              <a:rPr lang="nl-NL" dirty="0"/>
              <a:t> vloeroppervlak, 440m</a:t>
            </a:r>
            <a:r>
              <a:rPr lang="nl-NL" baseline="30000" dirty="0"/>
              <a:t>3</a:t>
            </a:r>
            <a:r>
              <a:rPr lang="nl-NL" dirty="0"/>
              <a:t> inhoud</a:t>
            </a:r>
          </a:p>
          <a:p>
            <a:r>
              <a:rPr lang="nl-NL" dirty="0"/>
              <a:t>4 personen</a:t>
            </a:r>
          </a:p>
          <a:p>
            <a:r>
              <a:rPr lang="nl-NL" dirty="0"/>
              <a:t>Verduurzaming gestart in juni 2013 met verbruik</a:t>
            </a:r>
          </a:p>
          <a:p>
            <a:pPr lvl="1"/>
            <a:r>
              <a:rPr lang="nl-NL" dirty="0"/>
              <a:t>5300 </a:t>
            </a:r>
            <a:r>
              <a:rPr lang="nl-NL" dirty="0" err="1"/>
              <a:t>kwh</a:t>
            </a:r>
            <a:endParaRPr lang="nl-NL" dirty="0"/>
          </a:p>
          <a:p>
            <a:pPr lvl="1"/>
            <a:r>
              <a:rPr lang="nl-NL" dirty="0"/>
              <a:t>Gas: koude winters 1500m</a:t>
            </a:r>
            <a:r>
              <a:rPr lang="nl-NL" baseline="30000" dirty="0"/>
              <a:t>3</a:t>
            </a:r>
            <a:r>
              <a:rPr lang="nl-NL" dirty="0"/>
              <a:t>, normale winter 1050m</a:t>
            </a:r>
            <a:r>
              <a:rPr lang="nl-NL" baseline="30000" dirty="0"/>
              <a:t>3</a:t>
            </a:r>
          </a:p>
          <a:p>
            <a:r>
              <a:rPr lang="nl-NL" dirty="0"/>
              <a:t>Ten tijde van de overstap warmtepomp aanbeland op</a:t>
            </a:r>
          </a:p>
          <a:p>
            <a:pPr lvl="1"/>
            <a:r>
              <a:rPr lang="nl-NL" dirty="0"/>
              <a:t>82 </a:t>
            </a:r>
            <a:r>
              <a:rPr lang="nl-NL" dirty="0" err="1"/>
              <a:t>kwh</a:t>
            </a:r>
            <a:r>
              <a:rPr lang="nl-NL" dirty="0"/>
              <a:t> nog nodig uit het net (</a:t>
            </a:r>
            <a:r>
              <a:rPr lang="nl-NL" dirty="0" err="1"/>
              <a:t>obv</a:t>
            </a:r>
            <a:r>
              <a:rPr lang="nl-NL" dirty="0"/>
              <a:t> 14 PV panelen)</a:t>
            </a:r>
          </a:p>
          <a:p>
            <a:pPr lvl="1"/>
            <a:r>
              <a:rPr lang="nl-NL" dirty="0"/>
              <a:t>Gas 750 - 950m</a:t>
            </a:r>
            <a:r>
              <a:rPr lang="nl-NL" baseline="30000" dirty="0"/>
              <a:t>3 </a:t>
            </a:r>
            <a:r>
              <a:rPr lang="nl-NL" dirty="0"/>
              <a:t>(afhankelijk van het soort winter)</a:t>
            </a:r>
          </a:p>
          <a:p>
            <a:r>
              <a:rPr lang="nl-NL" dirty="0"/>
              <a:t>Installatie warmtepomp in de periode mei/juli 2023.</a:t>
            </a:r>
          </a:p>
          <a:p>
            <a:r>
              <a:rPr lang="nl-NL" dirty="0"/>
              <a:t>23 zonnepanelen (7410Wp)</a:t>
            </a:r>
          </a:p>
          <a:p>
            <a:pPr lvl="1"/>
            <a:r>
              <a:rPr lang="nl-NL" dirty="0"/>
              <a:t>10 bijgeplaatst </a:t>
            </a:r>
            <a:r>
              <a:rPr lang="nl-NL" dirty="0" err="1"/>
              <a:t>ivm</a:t>
            </a:r>
            <a:r>
              <a:rPr lang="nl-NL" dirty="0"/>
              <a:t> warmtepomp</a:t>
            </a:r>
          </a:p>
          <a:p>
            <a:r>
              <a:rPr lang="nl-NL" dirty="0"/>
              <a:t>Doel nul op de meter is gehaald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dirty="0"/>
              <a:t>Het hele verduurzamingslogboek is hier te vinden: </a:t>
            </a:r>
            <a:r>
              <a:rPr lang="nl-NL" dirty="0">
                <a:hlinkClick r:id="rId2"/>
              </a:rPr>
              <a:t>Link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5F2FA8-85C4-4BD9-B119-C779488B4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26" y="590536"/>
            <a:ext cx="1924426" cy="87473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B35E403-75A4-4585-BC22-16B8C855F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106" y="1465275"/>
            <a:ext cx="4155694" cy="47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94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739</Words>
  <Application>Microsoft Office PowerPoint</Application>
  <PresentationFormat>Breedbeeld</PresentationFormat>
  <Paragraphs>132</Paragraphs>
  <Slides>17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Arial Rounded MT Bold</vt:lpstr>
      <vt:lpstr>Circular Std Book Italic</vt:lpstr>
      <vt:lpstr>Wingdings</vt:lpstr>
      <vt:lpstr>Kantoorthema</vt:lpstr>
      <vt:lpstr>PowerPoint-presentatie</vt:lpstr>
      <vt:lpstr>Even voorstellen…</vt:lpstr>
      <vt:lpstr>Programma voor vanavond:</vt:lpstr>
      <vt:lpstr>Inleiding</vt:lpstr>
      <vt:lpstr>PowerPoint-presentatie</vt:lpstr>
      <vt:lpstr>PowerPoint-presentatie</vt:lpstr>
      <vt:lpstr>PowerPoint-presentatie</vt:lpstr>
      <vt:lpstr>PowerPoint-presentatie</vt:lpstr>
      <vt:lpstr>Kleis woning</vt:lpstr>
      <vt:lpstr>Wanneer klaar voor een warmtepomp?</vt:lpstr>
      <vt:lpstr>CV Ketel &amp; Radiatoren/convectoren</vt:lpstr>
      <vt:lpstr>CV Ketel &amp; Radiatoren/convectoren</vt:lpstr>
      <vt:lpstr>Wanneer klaar voor een warmtepomp?</vt:lpstr>
      <vt:lpstr>Radiatorventilatoren: mijn woning</vt:lpstr>
      <vt:lpstr>Hoe ziet dat er in de praktijk uit?</vt:lpstr>
      <vt:lpstr>Samenvatting voorbereidingen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Schmidt</dc:creator>
  <cp:lastModifiedBy>Hans Schmidt</cp:lastModifiedBy>
  <cp:revision>3</cp:revision>
  <dcterms:created xsi:type="dcterms:W3CDTF">2026-02-11T19:53:47Z</dcterms:created>
  <dcterms:modified xsi:type="dcterms:W3CDTF">2026-03-09T14:23:53Z</dcterms:modified>
</cp:coreProperties>
</file>